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86"/>
  </p:notesMasterIdLst>
  <p:handoutMasterIdLst>
    <p:handoutMasterId r:id="rId87"/>
  </p:handoutMasterIdLst>
  <p:sldIdLst>
    <p:sldId id="956" r:id="rId6"/>
    <p:sldId id="256" r:id="rId7"/>
    <p:sldId id="910" r:id="rId8"/>
    <p:sldId id="966" r:id="rId9"/>
    <p:sldId id="912" r:id="rId10"/>
    <p:sldId id="893" r:id="rId11"/>
    <p:sldId id="921" r:id="rId12"/>
    <p:sldId id="920" r:id="rId13"/>
    <p:sldId id="895" r:id="rId14"/>
    <p:sldId id="897" r:id="rId15"/>
    <p:sldId id="922" r:id="rId16"/>
    <p:sldId id="911" r:id="rId17"/>
    <p:sldId id="967" r:id="rId18"/>
    <p:sldId id="301" r:id="rId19"/>
    <p:sldId id="304" r:id="rId20"/>
    <p:sldId id="876" r:id="rId21"/>
    <p:sldId id="949" r:id="rId22"/>
    <p:sldId id="947" r:id="rId23"/>
    <p:sldId id="322" r:id="rId24"/>
    <p:sldId id="344" r:id="rId25"/>
    <p:sldId id="364" r:id="rId26"/>
    <p:sldId id="948" r:id="rId27"/>
    <p:sldId id="940" r:id="rId28"/>
    <p:sldId id="348" r:id="rId29"/>
    <p:sldId id="354" r:id="rId30"/>
    <p:sldId id="346" r:id="rId31"/>
    <p:sldId id="903" r:id="rId32"/>
    <p:sldId id="404" r:id="rId33"/>
    <p:sldId id="350" r:id="rId34"/>
    <p:sldId id="406" r:id="rId35"/>
    <p:sldId id="325" r:id="rId36"/>
    <p:sldId id="357" r:id="rId37"/>
    <p:sldId id="356" r:id="rId38"/>
    <p:sldId id="355" r:id="rId39"/>
    <p:sldId id="358" r:id="rId40"/>
    <p:sldId id="941" r:id="rId41"/>
    <p:sldId id="942" r:id="rId42"/>
    <p:sldId id="973" r:id="rId43"/>
    <p:sldId id="360" r:id="rId44"/>
    <p:sldId id="392" r:id="rId45"/>
    <p:sldId id="393" r:id="rId46"/>
    <p:sldId id="950" r:id="rId47"/>
    <p:sldId id="943" r:id="rId48"/>
    <p:sldId id="394" r:id="rId49"/>
    <p:sldId id="363" r:id="rId50"/>
    <p:sldId id="337" r:id="rId51"/>
    <p:sldId id="395" r:id="rId52"/>
    <p:sldId id="387" r:id="rId53"/>
    <p:sldId id="326" r:id="rId54"/>
    <p:sldId id="370" r:id="rId55"/>
    <p:sldId id="400" r:id="rId56"/>
    <p:sldId id="371" r:id="rId57"/>
    <p:sldId id="372" r:id="rId58"/>
    <p:sldId id="373" r:id="rId59"/>
    <p:sldId id="906" r:id="rId60"/>
    <p:sldId id="374" r:id="rId61"/>
    <p:sldId id="904" r:id="rId62"/>
    <p:sldId id="375" r:id="rId63"/>
    <p:sldId id="307" r:id="rId64"/>
    <p:sldId id="377" r:id="rId65"/>
    <p:sldId id="959" r:id="rId66"/>
    <p:sldId id="944" r:id="rId67"/>
    <p:sldId id="945" r:id="rId68"/>
    <p:sldId id="379" r:id="rId69"/>
    <p:sldId id="971" r:id="rId70"/>
    <p:sldId id="909" r:id="rId71"/>
    <p:sldId id="378" r:id="rId72"/>
    <p:sldId id="958" r:id="rId73"/>
    <p:sldId id="401" r:id="rId74"/>
    <p:sldId id="383" r:id="rId75"/>
    <p:sldId id="908" r:id="rId76"/>
    <p:sldId id="907" r:id="rId77"/>
    <p:sldId id="957" r:id="rId78"/>
    <p:sldId id="968" r:id="rId79"/>
    <p:sldId id="960" r:id="rId80"/>
    <p:sldId id="963" r:id="rId81"/>
    <p:sldId id="964" r:id="rId82"/>
    <p:sldId id="962" r:id="rId83"/>
    <p:sldId id="965" r:id="rId84"/>
    <p:sldId id="875"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FF"/>
    <a:srgbClr val="0070C0"/>
    <a:srgbClr val="5384BE"/>
    <a:srgbClr val="F0D0A6"/>
    <a:srgbClr val="FF0000"/>
    <a:srgbClr val="FF6400"/>
    <a:srgbClr val="228B22"/>
    <a:srgbClr val="A020F6"/>
    <a:srgbClr val="6365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48" autoAdjust="0"/>
    <p:restoredTop sz="70423" autoAdjust="0"/>
  </p:normalViewPr>
  <p:slideViewPr>
    <p:cSldViewPr>
      <p:cViewPr varScale="1">
        <p:scale>
          <a:sx n="70" d="100"/>
          <a:sy n="70" d="100"/>
        </p:scale>
        <p:origin x="1524" y="39"/>
      </p:cViewPr>
      <p:guideLst>
        <p:guide orient="horz" pos="2160"/>
        <p:guide pos="3841"/>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102" d="100"/>
          <a:sy n="102" d="100"/>
        </p:scale>
        <p:origin x="352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993C83-2184-4286-ABE1-941A40B40C8F}" type="datetimeFigureOut">
              <a:rPr lang="en-US" smtClean="0"/>
              <a:pPr/>
              <a:t>10/23/2021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603001-E0F2-47E5-A338-816CC267AF60}" type="slidenum">
              <a:rPr lang="en-US" smtClean="0"/>
              <a:pPr/>
              <a:t>‹#›</a:t>
            </a:fld>
            <a:endParaRPr lang="en-US"/>
          </a:p>
        </p:txBody>
      </p:sp>
    </p:spTree>
    <p:extLst>
      <p:ext uri="{BB962C8B-B14F-4D97-AF65-F5344CB8AC3E}">
        <p14:creationId xmlns:p14="http://schemas.microsoft.com/office/powerpoint/2010/main" val="215365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53241F-7ED4-45AC-844C-15DB0D5F9CCD}" type="datetimeFigureOut">
              <a:rPr lang="en-US" smtClean="0"/>
              <a:pPr/>
              <a:t>10/23/2021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73B8C3-A209-4A55-9261-22C2A02B3159}" type="slidenum">
              <a:rPr lang="en-US" smtClean="0"/>
              <a:pPr/>
              <a:t>‹#›</a:t>
            </a:fld>
            <a:endParaRPr lang="en-US"/>
          </a:p>
        </p:txBody>
      </p:sp>
    </p:spTree>
    <p:extLst>
      <p:ext uri="{BB962C8B-B14F-4D97-AF65-F5344CB8AC3E}">
        <p14:creationId xmlns:p14="http://schemas.microsoft.com/office/powerpoint/2010/main" val="1744081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47</a:t>
            </a:fld>
            <a:endParaRPr lang="en-US"/>
          </a:p>
        </p:txBody>
      </p:sp>
    </p:spTree>
    <p:extLst>
      <p:ext uri="{BB962C8B-B14F-4D97-AF65-F5344CB8AC3E}">
        <p14:creationId xmlns:p14="http://schemas.microsoft.com/office/powerpoint/2010/main" val="971466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64</a:t>
            </a:fld>
            <a:endParaRPr lang="en-US"/>
          </a:p>
        </p:txBody>
      </p:sp>
    </p:spTree>
    <p:extLst>
      <p:ext uri="{BB962C8B-B14F-4D97-AF65-F5344CB8AC3E}">
        <p14:creationId xmlns:p14="http://schemas.microsoft.com/office/powerpoint/2010/main" val="272765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65</a:t>
            </a:fld>
            <a:endParaRPr lang="en-US"/>
          </a:p>
        </p:txBody>
      </p:sp>
    </p:spTree>
    <p:extLst>
      <p:ext uri="{BB962C8B-B14F-4D97-AF65-F5344CB8AC3E}">
        <p14:creationId xmlns:p14="http://schemas.microsoft.com/office/powerpoint/2010/main" val="2276307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66</a:t>
            </a:fld>
            <a:endParaRPr lang="en-US"/>
          </a:p>
        </p:txBody>
      </p:sp>
    </p:spTree>
    <p:extLst>
      <p:ext uri="{BB962C8B-B14F-4D97-AF65-F5344CB8AC3E}">
        <p14:creationId xmlns:p14="http://schemas.microsoft.com/office/powerpoint/2010/main" val="962613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70</a:t>
            </a:fld>
            <a:endParaRPr lang="en-US"/>
          </a:p>
        </p:txBody>
      </p:sp>
    </p:spTree>
    <p:extLst>
      <p:ext uri="{BB962C8B-B14F-4D97-AF65-F5344CB8AC3E}">
        <p14:creationId xmlns:p14="http://schemas.microsoft.com/office/powerpoint/2010/main" val="134665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72</a:t>
            </a:fld>
            <a:endParaRPr lang="en-US"/>
          </a:p>
        </p:txBody>
      </p:sp>
    </p:spTree>
    <p:extLst>
      <p:ext uri="{BB962C8B-B14F-4D97-AF65-F5344CB8AC3E}">
        <p14:creationId xmlns:p14="http://schemas.microsoft.com/office/powerpoint/2010/main" val="3423772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Background" descr="bluemesh.jpg"/>
          <p:cNvPicPr>
            <a:picLocks noChangeAspect="1"/>
          </p:cNvPicPr>
          <p:nvPr userDrawn="1"/>
        </p:nvPicPr>
        <p:blipFill>
          <a:blip r:embed="rId2" cstate="print"/>
          <a:stretch>
            <a:fillRect/>
          </a:stretch>
        </p:blipFill>
        <p:spPr>
          <a:xfrm>
            <a:off x="-4067" y="1287"/>
            <a:ext cx="12209092" cy="6856713"/>
          </a:xfrm>
          <a:prstGeom prst="rect">
            <a:avLst/>
          </a:prstGeom>
        </p:spPr>
      </p:pic>
      <p:sp>
        <p:nvSpPr>
          <p:cNvPr id="21" name="Title"/>
          <p:cNvSpPr>
            <a:spLocks noGrp="1"/>
          </p:cNvSpPr>
          <p:nvPr>
            <p:ph type="ctrTitle"/>
          </p:nvPr>
        </p:nvSpPr>
        <p:spPr>
          <a:xfrm>
            <a:off x="914400" y="914400"/>
            <a:ext cx="10363200" cy="1828800"/>
          </a:xfrm>
        </p:spPr>
        <p:txBody>
          <a:bodyPr/>
          <a:lstStyle>
            <a:lvl1pPr algn="l">
              <a:defRPr sz="3200">
                <a:solidFill>
                  <a:schemeClr val="tx2"/>
                </a:solidFill>
              </a:defRPr>
            </a:lvl1pPr>
          </a:lstStyle>
          <a:p>
            <a:r>
              <a:rPr lang="en-US"/>
              <a:t>Click to edit Master title style</a:t>
            </a:r>
            <a:endParaRPr lang="en-US" dirty="0"/>
          </a:p>
        </p:txBody>
      </p:sp>
      <p:sp>
        <p:nvSpPr>
          <p:cNvPr id="22" name="Subtitle"/>
          <p:cNvSpPr>
            <a:spLocks noGrp="1"/>
          </p:cNvSpPr>
          <p:nvPr>
            <p:ph type="subTitle" idx="1"/>
          </p:nvPr>
        </p:nvSpPr>
        <p:spPr>
          <a:xfrm>
            <a:off x="914400" y="3203579"/>
            <a:ext cx="10363200" cy="987425"/>
          </a:xfrm>
        </p:spPr>
        <p:txBody>
          <a:bodyPr>
            <a:normAutofit/>
          </a:bodyPr>
          <a:lstStyle>
            <a:lvl1pPr marL="0" indent="0" algn="l">
              <a:buNone/>
              <a:defRPr sz="1604" b="0">
                <a:solidFill>
                  <a:schemeClr val="tx1"/>
                </a:solidFill>
              </a:defRPr>
            </a:lvl1pPr>
            <a:lvl2pPr marL="458340" indent="0" algn="ctr">
              <a:buNone/>
              <a:defRPr>
                <a:solidFill>
                  <a:schemeClr val="tx1">
                    <a:tint val="75000"/>
                  </a:schemeClr>
                </a:solidFill>
              </a:defRPr>
            </a:lvl2pPr>
            <a:lvl3pPr marL="916680" indent="0" algn="ctr">
              <a:buNone/>
              <a:defRPr>
                <a:solidFill>
                  <a:schemeClr val="tx1">
                    <a:tint val="75000"/>
                  </a:schemeClr>
                </a:solidFill>
              </a:defRPr>
            </a:lvl3pPr>
            <a:lvl4pPr marL="1375020" indent="0" algn="ctr">
              <a:buNone/>
              <a:defRPr>
                <a:solidFill>
                  <a:schemeClr val="tx1">
                    <a:tint val="75000"/>
                  </a:schemeClr>
                </a:solidFill>
              </a:defRPr>
            </a:lvl4pPr>
            <a:lvl5pPr marL="1833361" indent="0" algn="ctr">
              <a:buNone/>
              <a:defRPr>
                <a:solidFill>
                  <a:schemeClr val="tx1">
                    <a:tint val="75000"/>
                  </a:schemeClr>
                </a:solidFill>
              </a:defRPr>
            </a:lvl5pPr>
            <a:lvl6pPr marL="2291701" indent="0" algn="ctr">
              <a:buNone/>
              <a:defRPr>
                <a:solidFill>
                  <a:schemeClr val="tx1">
                    <a:tint val="75000"/>
                  </a:schemeClr>
                </a:solidFill>
              </a:defRPr>
            </a:lvl6pPr>
            <a:lvl7pPr marL="2750041" indent="0" algn="ctr">
              <a:buNone/>
              <a:defRPr>
                <a:solidFill>
                  <a:schemeClr val="tx1">
                    <a:tint val="75000"/>
                  </a:schemeClr>
                </a:solidFill>
              </a:defRPr>
            </a:lvl7pPr>
            <a:lvl8pPr marL="3208381" indent="0" algn="ctr">
              <a:buNone/>
              <a:defRPr>
                <a:solidFill>
                  <a:schemeClr val="tx1">
                    <a:tint val="75000"/>
                  </a:schemeClr>
                </a:solidFill>
              </a:defRPr>
            </a:lvl8pPr>
            <a:lvl9pPr marL="3666721" indent="0" algn="ctr">
              <a:buNone/>
              <a:defRPr>
                <a:solidFill>
                  <a:schemeClr val="tx1">
                    <a:tint val="75000"/>
                  </a:schemeClr>
                </a:solidFill>
              </a:defRPr>
            </a:lvl9pPr>
          </a:lstStyle>
          <a:p>
            <a:r>
              <a:rPr lang="en-US"/>
              <a:t>Click to edit Master subtitle style</a:t>
            </a:r>
            <a:endParaRPr lang="en-US" dirty="0"/>
          </a:p>
        </p:txBody>
      </p:sp>
      <p:sp>
        <p:nvSpPr>
          <p:cNvPr id="23" name="Copyright"/>
          <p:cNvSpPr txBox="1"/>
          <p:nvPr userDrawn="1"/>
        </p:nvSpPr>
        <p:spPr>
          <a:xfrm>
            <a:off x="10227052" y="6527632"/>
            <a:ext cx="2438400" cy="246221"/>
          </a:xfrm>
          <a:prstGeom prst="rect">
            <a:avLst/>
          </a:prstGeom>
          <a:noFill/>
        </p:spPr>
        <p:txBody>
          <a:bodyPr wrap="square" rtlCol="0">
            <a:spAutoFit/>
          </a:bodyPr>
          <a:lstStyle/>
          <a:p>
            <a:r>
              <a:rPr lang="en-US" sz="1003" dirty="0">
                <a:solidFill>
                  <a:schemeClr val="bg1"/>
                </a:solidFill>
                <a:latin typeface="Arial" pitchFamily="34" charset="0"/>
                <a:cs typeface="Arial" pitchFamily="34" charset="0"/>
              </a:rPr>
              <a:t>© 2021 The MathWorks, Inc.</a:t>
            </a:r>
          </a:p>
        </p:txBody>
      </p:sp>
      <p:cxnSp>
        <p:nvCxnSpPr>
          <p:cNvPr id="26" name="GrayLine"/>
          <p:cNvCxnSpPr/>
          <p:nvPr userDrawn="1"/>
        </p:nvCxnSpPr>
        <p:spPr>
          <a:xfrm>
            <a:off x="-4067" y="4376652"/>
            <a:ext cx="12209092" cy="0"/>
          </a:xfrm>
          <a:prstGeom prst="line">
            <a:avLst/>
          </a:prstGeom>
          <a:ln w="57150">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Logo" descr="09_MW_logo_CMYK_REV.png"/>
          <p:cNvPicPr>
            <a:picLocks noChangeAspect="1"/>
          </p:cNvPicPr>
          <p:nvPr userDrawn="1"/>
        </p:nvPicPr>
        <p:blipFill>
          <a:blip r:embed="rId3" cstate="print"/>
          <a:stretch>
            <a:fillRect/>
          </a:stretch>
        </p:blipFill>
        <p:spPr>
          <a:xfrm>
            <a:off x="10330730" y="141139"/>
            <a:ext cx="1620665" cy="32059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p:spPr>
        <p:txBody>
          <a:bodyPr/>
          <a:lstStyle>
            <a:lvl1pPr>
              <a:defRPr sz="2800" baseline="0">
                <a:solidFill>
                  <a:schemeClr val="tx2"/>
                </a:solidFill>
              </a:defRPr>
            </a:lvl1pPr>
          </a:lstStyle>
          <a:p>
            <a:r>
              <a:rPr lang="en-US"/>
              <a:t>Click to edit Master title style</a:t>
            </a:r>
            <a:endParaRPr lang="en-US" dirty="0"/>
          </a:p>
        </p:txBody>
      </p:sp>
      <p:sp>
        <p:nvSpPr>
          <p:cNvPr id="3" name="Content"/>
          <p:cNvSpPr>
            <a:spLocks noGrp="1"/>
          </p:cNvSpPr>
          <p:nvPr>
            <p:ph idx="1"/>
          </p:nvPr>
        </p:nvSpPr>
        <p:spPr>
          <a:xfrm>
            <a:off x="609602" y="1600200"/>
            <a:ext cx="10769600" cy="4648200"/>
          </a:xfrm>
        </p:spPr>
        <p:txBody>
          <a:bodyPr/>
          <a:lstStyle>
            <a:lvl1pPr>
              <a:buSzPct val="75000"/>
              <a:defRPr sz="2400"/>
            </a:lvl1pPr>
            <a:lvl2pPr>
              <a:lnSpc>
                <a:spcPct val="105000"/>
              </a:lnSpc>
              <a:defRPr sz="2000"/>
            </a:lvl2pPr>
            <a:lvl3pPr>
              <a:lnSpc>
                <a:spcPct val="105000"/>
              </a:lnSpc>
              <a:buSzPct val="75000"/>
              <a:defRPr sz="1604"/>
            </a:lvl3pPr>
            <a:lvl4pPr>
              <a:lnSpc>
                <a:spcPct val="105000"/>
              </a:lnSpc>
              <a:defRPr/>
            </a:lvl4pPr>
            <a:lvl5pPr>
              <a:lnSpc>
                <a:spcPct val="105000"/>
              </a:lnSp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0467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1776382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436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eature">
    <p:spTree>
      <p:nvGrpSpPr>
        <p:cNvPr id="1" name=""/>
        <p:cNvGrpSpPr/>
        <p:nvPr/>
      </p:nvGrpSpPr>
      <p:grpSpPr>
        <a:xfrm>
          <a:off x="0" y="0"/>
          <a:ext cx="0" cy="0"/>
          <a:chOff x="0" y="0"/>
          <a:chExt cx="0" cy="0"/>
        </a:xfrm>
      </p:grpSpPr>
      <p:sp>
        <p:nvSpPr>
          <p:cNvPr id="10" name="Title"/>
          <p:cNvSpPr>
            <a:spLocks noGrp="1"/>
          </p:cNvSpPr>
          <p:nvPr>
            <p:ph type="title"/>
          </p:nvPr>
        </p:nvSpPr>
        <p:spPr>
          <a:xfrm>
            <a:off x="609600" y="457200"/>
            <a:ext cx="9448800" cy="990600"/>
          </a:xfrm>
        </p:spPr>
        <p:txBody>
          <a:bodyPr anchor="t" anchorCtr="0"/>
          <a:lstStyle>
            <a:lvl1pPr algn="l">
              <a:defRPr sz="2800" b="1">
                <a:solidFill>
                  <a:schemeClr val="tx2"/>
                </a:solidFill>
              </a:defRPr>
            </a:lvl1pPr>
          </a:lstStyle>
          <a:p>
            <a:r>
              <a:rPr lang="en-US"/>
              <a:t>Click to edit Master title style</a:t>
            </a:r>
            <a:endParaRPr lang="en-US" dirty="0"/>
          </a:p>
        </p:txBody>
      </p:sp>
      <p:sp>
        <p:nvSpPr>
          <p:cNvPr id="11" name="Content"/>
          <p:cNvSpPr>
            <a:spLocks noGrp="1"/>
          </p:cNvSpPr>
          <p:nvPr>
            <p:ph sz="half" idx="10" hasCustomPrompt="1"/>
          </p:nvPr>
        </p:nvSpPr>
        <p:spPr>
          <a:xfrm>
            <a:off x="609601" y="2819400"/>
            <a:ext cx="5080001" cy="3200400"/>
          </a:xfrm>
        </p:spPr>
        <p:txBody>
          <a:bodyPr/>
          <a:lstStyle>
            <a:lvl1pPr>
              <a:buClr>
                <a:srgbClr val="125687"/>
              </a:buClr>
              <a:buSzTx/>
              <a:defRPr sz="1800" baseline="0"/>
            </a:lvl1pPr>
            <a:lvl2pPr>
              <a:defRPr sz="1604"/>
            </a:lvl2pPr>
            <a:lvl3pPr>
              <a:buNone/>
              <a:defRPr sz="1604"/>
            </a:lvl3pPr>
            <a:lvl4pPr>
              <a:defRPr sz="1805"/>
            </a:lvl4pPr>
            <a:lvl5pPr>
              <a:defRPr sz="1805"/>
            </a:lvl5pPr>
            <a:lvl6pPr>
              <a:defRPr sz="1805"/>
            </a:lvl6pPr>
            <a:lvl7pPr>
              <a:defRPr sz="1805"/>
            </a:lvl7pPr>
            <a:lvl8pPr>
              <a:defRPr sz="1805"/>
            </a:lvl8pPr>
            <a:lvl9pPr>
              <a:defRPr sz="1805"/>
            </a:lvl9pPr>
          </a:lstStyle>
          <a:p>
            <a:pPr lvl="0">
              <a:buClr>
                <a:srgbClr val="125687"/>
              </a:buClr>
              <a:buSzTx/>
            </a:pPr>
            <a:r>
              <a:rPr lang="en-US" dirty="0"/>
              <a:t>Click to add b</a:t>
            </a:r>
            <a:r>
              <a:rPr lang="en-US" sz="1805" dirty="0">
                <a:solidFill>
                  <a:prstClr val="black"/>
                </a:solidFill>
              </a:rPr>
              <a:t>rief summary and benefits of feature (ideally three bullets)</a:t>
            </a:r>
          </a:p>
          <a:p>
            <a:pPr lvl="1"/>
            <a:r>
              <a:rPr lang="en-US" dirty="0"/>
              <a:t>Second level</a:t>
            </a:r>
          </a:p>
        </p:txBody>
      </p:sp>
      <p:sp>
        <p:nvSpPr>
          <p:cNvPr id="13" name="Headline"/>
          <p:cNvSpPr>
            <a:spLocks noGrp="1"/>
          </p:cNvSpPr>
          <p:nvPr>
            <p:ph type="body" sz="quarter" idx="11" hasCustomPrompt="1"/>
          </p:nvPr>
        </p:nvSpPr>
        <p:spPr>
          <a:xfrm>
            <a:off x="609601" y="1600200"/>
            <a:ext cx="5080001" cy="838200"/>
          </a:xfrm>
        </p:spPr>
        <p:txBody>
          <a:bodyPr anchor="t"/>
          <a:lstStyle>
            <a:lvl1pPr marL="0" indent="0" algn="l">
              <a:buNone/>
              <a:defRPr sz="2000" b="1" baseline="0"/>
            </a:lvl1pPr>
          </a:lstStyle>
          <a:p>
            <a:pPr lvl="0"/>
            <a:r>
              <a:rPr lang="en-US" dirty="0"/>
              <a:t>Click to add headline</a:t>
            </a:r>
            <a:r>
              <a:rPr lang="en-US" sz="2005" b="1" dirty="0">
                <a:solidFill>
                  <a:prstClr val="black"/>
                </a:solidFill>
              </a:rPr>
              <a:t> providing value of feature</a:t>
            </a:r>
            <a:endParaRPr lang="en-US" dirty="0"/>
          </a:p>
        </p:txBody>
      </p:sp>
      <p:sp>
        <p:nvSpPr>
          <p:cNvPr id="14" name="ProductName"/>
          <p:cNvSpPr>
            <a:spLocks noGrp="1"/>
          </p:cNvSpPr>
          <p:nvPr>
            <p:ph type="body" sz="half" idx="12" hasCustomPrompt="1"/>
          </p:nvPr>
        </p:nvSpPr>
        <p:spPr>
          <a:xfrm>
            <a:off x="609602" y="6172200"/>
            <a:ext cx="5473700" cy="533400"/>
          </a:xfrm>
        </p:spPr>
        <p:txBody>
          <a:bodyPr anchor="b" anchorCtr="0"/>
          <a:lstStyle>
            <a:lvl1pPr marL="230761" indent="-229170">
              <a:buClrTx/>
              <a:buSzPct val="125000"/>
              <a:buFont typeface="Courier New" pitchFamily="49" charset="0"/>
              <a:buChar char="»"/>
              <a:defRPr sz="1604" b="0">
                <a:latin typeface="Courier New" pitchFamily="49" charset="0"/>
                <a:cs typeface="Courier New" pitchFamily="49" charset="0"/>
              </a:defRPr>
            </a:lvl1pPr>
          </a:lstStyle>
          <a:p>
            <a:pPr lvl="0"/>
            <a:r>
              <a:rPr lang="en-US" dirty="0"/>
              <a:t>Click to add </a:t>
            </a:r>
            <a:r>
              <a:rPr lang="en-US" sz="1604" dirty="0" err="1">
                <a:latin typeface="Courier New" pitchFamily="49" charset="0"/>
                <a:cs typeface="Courier New" pitchFamily="49" charset="0"/>
              </a:rPr>
              <a:t>product_example_name</a:t>
            </a:r>
            <a:r>
              <a:rPr lang="en-US" sz="1604" dirty="0">
                <a:latin typeface="Courier New" pitchFamily="49" charset="0"/>
                <a:cs typeface="Courier New" pitchFamily="49" charset="0"/>
              </a:rPr>
              <a:t>.</a:t>
            </a:r>
            <a:endParaRPr lang="en-US" dirty="0"/>
          </a:p>
        </p:txBody>
      </p:sp>
    </p:spTree>
    <p:extLst>
      <p:ext uri="{BB962C8B-B14F-4D97-AF65-F5344CB8AC3E}">
        <p14:creationId xmlns:p14="http://schemas.microsoft.com/office/powerpoint/2010/main" val="1690658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963084" y="1914529"/>
            <a:ext cx="10363200" cy="1362075"/>
          </a:xfrm>
        </p:spPr>
        <p:txBody>
          <a:bodyPr anchor="t"/>
          <a:lstStyle>
            <a:lvl1pPr algn="ctr">
              <a:defRPr sz="3200" b="1" cap="none">
                <a:solidFill>
                  <a:schemeClr val="tx2"/>
                </a:solidFill>
              </a:defRPr>
            </a:lvl1pPr>
          </a:lstStyle>
          <a:p>
            <a:r>
              <a:rPr lang="en-US" dirty="0"/>
              <a:t>Click to edit Section Header Title style</a:t>
            </a:r>
          </a:p>
        </p:txBody>
      </p:sp>
    </p:spTree>
    <p:extLst>
      <p:ext uri="{BB962C8B-B14F-4D97-AF65-F5344CB8AC3E}">
        <p14:creationId xmlns:p14="http://schemas.microsoft.com/office/powerpoint/2010/main" val="2493713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p:spPr>
        <p:txBody>
          <a:bodyPr/>
          <a:lstStyle>
            <a:lvl1pPr>
              <a:defRPr>
                <a:solidFill>
                  <a:schemeClr val="tx2"/>
                </a:solidFill>
              </a:defRPr>
            </a:lvl1pPr>
          </a:lstStyle>
          <a:p>
            <a:r>
              <a:rPr lang="en-US"/>
              <a:t>Click to edit Master title style</a:t>
            </a:r>
            <a:endParaRPr lang="en-US" dirty="0"/>
          </a:p>
        </p:txBody>
      </p:sp>
      <p:sp>
        <p:nvSpPr>
          <p:cNvPr id="3" name="LeftContent"/>
          <p:cNvSpPr>
            <a:spLocks noGrp="1"/>
          </p:cNvSpPr>
          <p:nvPr>
            <p:ph sz="half" idx="1"/>
          </p:nvPr>
        </p:nvSpPr>
        <p:spPr>
          <a:xfrm>
            <a:off x="609602" y="1600200"/>
            <a:ext cx="5181600" cy="4648199"/>
          </a:xfrm>
        </p:spPr>
        <p:txBody>
          <a:bodyPr/>
          <a:lstStyle>
            <a:lvl1pPr>
              <a:defRPr sz="2400"/>
            </a:lvl1pPr>
            <a:lvl2pPr>
              <a:defRPr sz="2000"/>
            </a:lvl2pPr>
            <a:lvl3pPr>
              <a:defRPr sz="1604"/>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p:txBody>
      </p:sp>
      <p:sp>
        <p:nvSpPr>
          <p:cNvPr id="4" name="RightContent"/>
          <p:cNvSpPr>
            <a:spLocks noGrp="1"/>
          </p:cNvSpPr>
          <p:nvPr>
            <p:ph sz="half" idx="2"/>
          </p:nvPr>
        </p:nvSpPr>
        <p:spPr>
          <a:xfrm>
            <a:off x="6197602" y="1600200"/>
            <a:ext cx="5181600" cy="4648199"/>
          </a:xfrm>
        </p:spPr>
        <p:txBody>
          <a:bodyPr/>
          <a:lstStyle>
            <a:lvl1pPr>
              <a:defRPr sz="2400"/>
            </a:lvl1pPr>
            <a:lvl2pPr>
              <a:defRPr sz="2000"/>
            </a:lvl2pPr>
            <a:lvl3pPr>
              <a:defRPr sz="1604"/>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99006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Content"/>
          <p:cNvSpPr txBox="1">
            <a:spLocks noChangeArrowheads="1"/>
          </p:cNvSpPr>
          <p:nvPr userDrawn="1"/>
        </p:nvSpPr>
        <p:spPr bwMode="auto">
          <a:xfrm>
            <a:off x="607484" y="1600200"/>
            <a:ext cx="10765536" cy="4648200"/>
          </a:xfrm>
          <a:prstGeom prst="rect">
            <a:avLst/>
          </a:prstGeom>
          <a:noFill/>
          <a:ln w="9525">
            <a:noFill/>
            <a:miter lim="800000"/>
            <a:headEnd/>
            <a:tailEnd/>
          </a:ln>
          <a:effectLst/>
        </p:spPr>
        <p:txBody>
          <a:bodyPr wrap="none"/>
          <a:lstStyle/>
          <a:p>
            <a:pPr marL="342164" lvl="0" indent="-342164">
              <a:buClr>
                <a:schemeClr val="tx2"/>
              </a:buClr>
              <a:buSzPct val="75000"/>
              <a:buFont typeface="Wingdings" pitchFamily="2" charset="2"/>
              <a:buChar char="§"/>
              <a:tabLst>
                <a:tab pos="458340" algn="l"/>
              </a:tabLst>
            </a:pPr>
            <a:r>
              <a:rPr lang="en-US" sz="2400" dirty="0">
                <a:latin typeface="Arial" pitchFamily="34" charset="0"/>
                <a:cs typeface="Arial" pitchFamily="34" charset="0"/>
              </a:rPr>
              <a:t>Edit</a:t>
            </a:r>
            <a:r>
              <a:rPr lang="en-US" sz="2400" baseline="0" dirty="0">
                <a:latin typeface="Arial" pitchFamily="34" charset="0"/>
                <a:cs typeface="Arial" pitchFamily="34" charset="0"/>
              </a:rPr>
              <a:t> in Slide Master view to e</a:t>
            </a:r>
            <a:r>
              <a:rPr lang="en-US" sz="2400" dirty="0">
                <a:latin typeface="Arial" pitchFamily="34" charset="0"/>
                <a:cs typeface="Arial" pitchFamily="34" charset="0"/>
              </a:rPr>
              <a:t>nter agenda items</a:t>
            </a:r>
          </a:p>
          <a:p>
            <a:pPr marL="342164" lvl="0" indent="-342164">
              <a:buClr>
                <a:schemeClr val="tx2"/>
              </a:buClr>
              <a:buSzPct val="75000"/>
              <a:buFont typeface="Wingdings" pitchFamily="2" charset="2"/>
              <a:buChar char="§"/>
              <a:tabLst>
                <a:tab pos="458340" algn="l"/>
              </a:tabLst>
            </a:pPr>
            <a:r>
              <a:rPr lang="en-US" sz="2400" dirty="0">
                <a:latin typeface="Arial" pitchFamily="34" charset="0"/>
                <a:cs typeface="Arial" pitchFamily="34" charset="0"/>
              </a:rPr>
              <a:t>Bullet 2</a:t>
            </a:r>
          </a:p>
          <a:p>
            <a:pPr marL="342164" lvl="0" indent="-342164">
              <a:buClr>
                <a:schemeClr val="tx2"/>
              </a:buClr>
              <a:buSzPct val="75000"/>
              <a:buFont typeface="Wingdings" pitchFamily="2" charset="2"/>
              <a:buChar char="§"/>
              <a:tabLst>
                <a:tab pos="458340" algn="l"/>
              </a:tabLst>
            </a:pPr>
            <a:r>
              <a:rPr lang="en-US" sz="2400" dirty="0">
                <a:latin typeface="Arial" pitchFamily="34" charset="0"/>
                <a:cs typeface="Arial" pitchFamily="34" charset="0"/>
              </a:rPr>
              <a:t>Bullet</a:t>
            </a:r>
            <a:r>
              <a:rPr lang="en-US" sz="2400" baseline="0" dirty="0">
                <a:latin typeface="Arial" pitchFamily="34" charset="0"/>
                <a:cs typeface="Arial" pitchFamily="34" charset="0"/>
              </a:rPr>
              <a:t> 3</a:t>
            </a:r>
          </a:p>
          <a:p>
            <a:pPr marL="342164" lvl="0" indent="-342164">
              <a:buClr>
                <a:schemeClr val="tx2"/>
              </a:buClr>
              <a:buSzPct val="75000"/>
              <a:buFont typeface="Wingdings" pitchFamily="2" charset="2"/>
              <a:buChar char="§"/>
              <a:tabLst>
                <a:tab pos="458340" algn="l"/>
              </a:tabLst>
            </a:pPr>
            <a:r>
              <a:rPr lang="en-US" sz="2400" baseline="0" dirty="0">
                <a:latin typeface="Arial" pitchFamily="34" charset="0"/>
                <a:cs typeface="Arial" pitchFamily="34" charset="0"/>
              </a:rPr>
              <a:t>Bullet 4</a:t>
            </a:r>
          </a:p>
          <a:p>
            <a:pPr marL="342164" lvl="0" indent="-342164">
              <a:buClr>
                <a:schemeClr val="tx2"/>
              </a:buClr>
              <a:buSzPct val="75000"/>
              <a:buFont typeface="Wingdings" pitchFamily="2" charset="2"/>
              <a:buChar char="§"/>
              <a:tabLst>
                <a:tab pos="458340" algn="l"/>
              </a:tabLst>
            </a:pPr>
            <a:endParaRPr lang="en-US" sz="2400" dirty="0">
              <a:latin typeface="Arial" pitchFamily="34" charset="0"/>
              <a:cs typeface="Arial" pitchFamily="34" charset="0"/>
            </a:endParaRPr>
          </a:p>
        </p:txBody>
      </p:sp>
      <p:sp>
        <p:nvSpPr>
          <p:cNvPr id="5" name="Title"/>
          <p:cNvSpPr txBox="1">
            <a:spLocks noChangeArrowheads="1"/>
          </p:cNvSpPr>
          <p:nvPr userDrawn="1"/>
        </p:nvSpPr>
        <p:spPr bwMode="auto">
          <a:xfrm>
            <a:off x="607484" y="464695"/>
            <a:ext cx="10765536" cy="1143000"/>
          </a:xfrm>
          <a:prstGeom prst="rect">
            <a:avLst/>
          </a:prstGeom>
          <a:noFill/>
          <a:ln w="9525">
            <a:noFill/>
            <a:miter lim="800000"/>
            <a:headEnd/>
            <a:tailEnd/>
          </a:ln>
          <a:effectLst/>
        </p:spPr>
        <p:txBody>
          <a:bodyPr wrap="none"/>
          <a:lstStyle/>
          <a:p>
            <a:pPr marL="0" marR="0" indent="0" algn="l" defTabSz="916680" rtl="0" eaLnBrk="1" fontAlgn="auto" latinLnBrk="0" hangingPunct="1">
              <a:lnSpc>
                <a:spcPct val="100000"/>
              </a:lnSpc>
              <a:spcBef>
                <a:spcPts val="0"/>
              </a:spcBef>
              <a:spcAft>
                <a:spcPts val="0"/>
              </a:spcAft>
              <a:buClrTx/>
              <a:buSzTx/>
              <a:buFontTx/>
              <a:buNone/>
              <a:tabLst/>
              <a:defRPr/>
            </a:pPr>
            <a:r>
              <a:rPr lang="en-US" sz="2800" b="1" dirty="0">
                <a:solidFill>
                  <a:schemeClr val="tx2"/>
                </a:solidFill>
                <a:latin typeface="Arial" pitchFamily="34" charset="0"/>
                <a:cs typeface="Arial" pitchFamily="34" charset="0"/>
              </a:rPr>
              <a:t>Edit in Slide</a:t>
            </a:r>
            <a:r>
              <a:rPr lang="en-US" sz="2800" b="1" baseline="0" dirty="0">
                <a:solidFill>
                  <a:schemeClr val="tx2"/>
                </a:solidFill>
                <a:latin typeface="Arial" pitchFamily="34" charset="0"/>
                <a:cs typeface="Arial" pitchFamily="34" charset="0"/>
              </a:rPr>
              <a:t> Master view to e</a:t>
            </a:r>
            <a:r>
              <a:rPr lang="en-US" sz="2800" b="1" dirty="0">
                <a:solidFill>
                  <a:schemeClr val="tx2"/>
                </a:solidFill>
                <a:latin typeface="Arial" pitchFamily="34" charset="0"/>
                <a:cs typeface="Arial" pitchFamily="34" charset="0"/>
              </a:rPr>
              <a:t>nter agenda</a:t>
            </a:r>
            <a:r>
              <a:rPr lang="en-US" sz="2800" b="1" baseline="0" dirty="0">
                <a:solidFill>
                  <a:schemeClr val="tx2"/>
                </a:solidFill>
                <a:latin typeface="Arial" pitchFamily="34" charset="0"/>
                <a:cs typeface="Arial" pitchFamily="34" charset="0"/>
              </a:rPr>
              <a:t> title</a:t>
            </a:r>
            <a:endParaRPr lang="en-US" sz="2800" b="1"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4155027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BB986E34-7127-7E4D-9AD1-3B162975FD69}" type="datetime1">
              <a:rPr lang="en-US" smtClean="0"/>
              <a:t>10/23/2021</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E75F8F69-699B-4562-8932-7C1399083579}" type="slidenum">
              <a:rPr lang="en-US" smtClean="0"/>
              <a:t>‹#›</a:t>
            </a:fld>
            <a:endParaRPr lang="en-US"/>
          </a:p>
        </p:txBody>
      </p:sp>
    </p:spTree>
    <p:extLst>
      <p:ext uri="{BB962C8B-B14F-4D97-AF65-F5344CB8AC3E}">
        <p14:creationId xmlns:p14="http://schemas.microsoft.com/office/powerpoint/2010/main" val="2286475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p:spPr>
        <p:txBody>
          <a:bodyPr/>
          <a:lstStyle>
            <a:lvl1pPr>
              <a:defRPr sz="2800" baseline="0">
                <a:solidFill>
                  <a:schemeClr val="tx2"/>
                </a:solidFill>
              </a:defRPr>
            </a:lvl1pPr>
          </a:lstStyle>
          <a:p>
            <a:r>
              <a:rPr lang="en-US"/>
              <a:t>Click to edit Master title style</a:t>
            </a:r>
            <a:endParaRPr lang="en-US" dirty="0"/>
          </a:p>
        </p:txBody>
      </p:sp>
      <p:sp>
        <p:nvSpPr>
          <p:cNvPr id="3" name="Content"/>
          <p:cNvSpPr>
            <a:spLocks noGrp="1"/>
          </p:cNvSpPr>
          <p:nvPr>
            <p:ph idx="1"/>
          </p:nvPr>
        </p:nvSpPr>
        <p:spPr>
          <a:xfrm>
            <a:off x="609602" y="1600200"/>
            <a:ext cx="10769600" cy="4648200"/>
          </a:xfrm>
        </p:spPr>
        <p:txBody>
          <a:bodyPr/>
          <a:lstStyle>
            <a:lvl1pPr>
              <a:buSzPct val="75000"/>
              <a:defRPr sz="2400"/>
            </a:lvl1pPr>
            <a:lvl2pPr>
              <a:lnSpc>
                <a:spcPct val="105000"/>
              </a:lnSpc>
              <a:defRPr sz="2000"/>
            </a:lvl2pPr>
            <a:lvl3pPr>
              <a:lnSpc>
                <a:spcPct val="105000"/>
              </a:lnSpc>
              <a:buSzPct val="75000"/>
              <a:defRPr sz="1604"/>
            </a:lvl3pPr>
            <a:lvl4pPr>
              <a:lnSpc>
                <a:spcPct val="105000"/>
              </a:lnSpc>
              <a:defRPr/>
            </a:lvl4pPr>
            <a:lvl5pPr>
              <a:lnSpc>
                <a:spcPct val="105000"/>
              </a:lnSpc>
              <a:defRPr/>
            </a:lvl5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p:spPr>
        <p:txBody>
          <a:body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eature">
    <p:spTree>
      <p:nvGrpSpPr>
        <p:cNvPr id="1" name=""/>
        <p:cNvGrpSpPr/>
        <p:nvPr/>
      </p:nvGrpSpPr>
      <p:grpSpPr>
        <a:xfrm>
          <a:off x="0" y="0"/>
          <a:ext cx="0" cy="0"/>
          <a:chOff x="0" y="0"/>
          <a:chExt cx="0" cy="0"/>
        </a:xfrm>
      </p:grpSpPr>
      <p:sp>
        <p:nvSpPr>
          <p:cNvPr id="10" name="Title"/>
          <p:cNvSpPr>
            <a:spLocks noGrp="1"/>
          </p:cNvSpPr>
          <p:nvPr>
            <p:ph type="title"/>
          </p:nvPr>
        </p:nvSpPr>
        <p:spPr>
          <a:xfrm>
            <a:off x="609600" y="457200"/>
            <a:ext cx="9448800" cy="990600"/>
          </a:xfrm>
        </p:spPr>
        <p:txBody>
          <a:bodyPr anchor="t" anchorCtr="0"/>
          <a:lstStyle>
            <a:lvl1pPr algn="l">
              <a:defRPr sz="2800" b="0" i="0">
                <a:solidFill>
                  <a:schemeClr val="tx2"/>
                </a:solidFill>
              </a:defRPr>
            </a:lvl1pPr>
          </a:lstStyle>
          <a:p>
            <a:r>
              <a:rPr lang="en-US"/>
              <a:t>Click to edit Master title style</a:t>
            </a:r>
            <a:endParaRPr lang="en-US" dirty="0"/>
          </a:p>
        </p:txBody>
      </p:sp>
      <p:sp>
        <p:nvSpPr>
          <p:cNvPr id="11" name="Content"/>
          <p:cNvSpPr>
            <a:spLocks noGrp="1"/>
          </p:cNvSpPr>
          <p:nvPr>
            <p:ph sz="half" idx="10" hasCustomPrompt="1"/>
          </p:nvPr>
        </p:nvSpPr>
        <p:spPr>
          <a:xfrm>
            <a:off x="609601" y="2819400"/>
            <a:ext cx="5080001" cy="3200400"/>
          </a:xfrm>
        </p:spPr>
        <p:txBody>
          <a:bodyPr/>
          <a:lstStyle>
            <a:lvl1pPr>
              <a:buClr>
                <a:srgbClr val="125687"/>
              </a:buClr>
              <a:buSzTx/>
              <a:defRPr sz="1800" baseline="0"/>
            </a:lvl1pPr>
            <a:lvl2pPr>
              <a:defRPr sz="1604"/>
            </a:lvl2pPr>
            <a:lvl3pPr>
              <a:buNone/>
              <a:defRPr sz="1604"/>
            </a:lvl3pPr>
            <a:lvl4pPr>
              <a:defRPr sz="1805"/>
            </a:lvl4pPr>
            <a:lvl5pPr>
              <a:defRPr sz="1805"/>
            </a:lvl5pPr>
            <a:lvl6pPr>
              <a:defRPr sz="1805"/>
            </a:lvl6pPr>
            <a:lvl7pPr>
              <a:defRPr sz="1805"/>
            </a:lvl7pPr>
            <a:lvl8pPr>
              <a:defRPr sz="1805"/>
            </a:lvl8pPr>
            <a:lvl9pPr>
              <a:defRPr sz="1805"/>
            </a:lvl9pPr>
          </a:lstStyle>
          <a:p>
            <a:pPr lvl="0">
              <a:buClr>
                <a:srgbClr val="125687"/>
              </a:buClr>
              <a:buSzTx/>
            </a:pPr>
            <a:r>
              <a:rPr lang="en-US" dirty="0"/>
              <a:t>Click to add b</a:t>
            </a:r>
            <a:r>
              <a:rPr lang="en-US" sz="1805" dirty="0">
                <a:solidFill>
                  <a:prstClr val="black"/>
                </a:solidFill>
              </a:rPr>
              <a:t>rief summary and benefits of feature (ideally three bullets)</a:t>
            </a:r>
          </a:p>
          <a:p>
            <a:pPr lvl="1"/>
            <a:r>
              <a:rPr lang="en-US" dirty="0"/>
              <a:t>Second level</a:t>
            </a:r>
          </a:p>
        </p:txBody>
      </p:sp>
      <p:sp>
        <p:nvSpPr>
          <p:cNvPr id="13" name="Headline"/>
          <p:cNvSpPr>
            <a:spLocks noGrp="1"/>
          </p:cNvSpPr>
          <p:nvPr>
            <p:ph type="body" sz="quarter" idx="11" hasCustomPrompt="1"/>
          </p:nvPr>
        </p:nvSpPr>
        <p:spPr>
          <a:xfrm>
            <a:off x="609601" y="1600200"/>
            <a:ext cx="5080001" cy="838200"/>
          </a:xfrm>
        </p:spPr>
        <p:txBody>
          <a:bodyPr anchor="t"/>
          <a:lstStyle>
            <a:lvl1pPr marL="0" indent="0" algn="l">
              <a:buNone/>
              <a:defRPr sz="2000" b="0" i="0" baseline="0"/>
            </a:lvl1pPr>
          </a:lstStyle>
          <a:p>
            <a:pPr lvl="0"/>
            <a:r>
              <a:rPr lang="en-US" dirty="0"/>
              <a:t>Click to add headline</a:t>
            </a:r>
            <a:r>
              <a:rPr lang="en-US" sz="2005" b="1" dirty="0">
                <a:solidFill>
                  <a:prstClr val="black"/>
                </a:solidFill>
              </a:rPr>
              <a:t> providing value of feature</a:t>
            </a:r>
            <a:endParaRPr lang="en-US" dirty="0"/>
          </a:p>
        </p:txBody>
      </p:sp>
      <p:sp>
        <p:nvSpPr>
          <p:cNvPr id="14" name="ProductName"/>
          <p:cNvSpPr>
            <a:spLocks noGrp="1"/>
          </p:cNvSpPr>
          <p:nvPr>
            <p:ph type="body" sz="half" idx="12" hasCustomPrompt="1"/>
          </p:nvPr>
        </p:nvSpPr>
        <p:spPr>
          <a:xfrm>
            <a:off x="609602" y="6172200"/>
            <a:ext cx="5473700" cy="533400"/>
          </a:xfrm>
        </p:spPr>
        <p:txBody>
          <a:bodyPr anchor="b" anchorCtr="0"/>
          <a:lstStyle>
            <a:lvl1pPr marL="230761" indent="-229170">
              <a:buClrTx/>
              <a:buSzPct val="125000"/>
              <a:buFont typeface="Courier New" pitchFamily="49" charset="0"/>
              <a:buChar char="»"/>
              <a:defRPr sz="1604" b="0">
                <a:latin typeface="Courier New" pitchFamily="49" charset="0"/>
                <a:cs typeface="Courier New" pitchFamily="49" charset="0"/>
              </a:defRPr>
            </a:lvl1pPr>
          </a:lstStyle>
          <a:p>
            <a:pPr lvl="0"/>
            <a:r>
              <a:rPr lang="en-US" dirty="0"/>
              <a:t>Click to add </a:t>
            </a:r>
            <a:r>
              <a:rPr lang="en-US" sz="1604" dirty="0" err="1">
                <a:latin typeface="Courier New" pitchFamily="49" charset="0"/>
                <a:cs typeface="Courier New" pitchFamily="49" charset="0"/>
              </a:rPr>
              <a:t>product_example_name</a:t>
            </a:r>
            <a:r>
              <a:rPr lang="en-US" sz="1604" dirty="0">
                <a:latin typeface="Courier New" pitchFamily="49" charset="0"/>
                <a:cs typeface="Courier New" pitchFamily="49" charset="0"/>
              </a:rPr>
              <a:t>.</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963084" y="1914529"/>
            <a:ext cx="10363200" cy="1362075"/>
          </a:xfrm>
        </p:spPr>
        <p:txBody>
          <a:bodyPr anchor="t"/>
          <a:lstStyle>
            <a:lvl1pPr algn="ctr">
              <a:defRPr sz="3200" b="0" cap="none">
                <a:solidFill>
                  <a:schemeClr val="tx2"/>
                </a:solidFill>
              </a:defRPr>
            </a:lvl1pPr>
          </a:lstStyle>
          <a:p>
            <a:r>
              <a:rPr lang="en-US" dirty="0"/>
              <a:t>Click to edit Section Header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p:spPr>
        <p:txBody>
          <a:bodyPr/>
          <a:lstStyle>
            <a:lvl1pPr>
              <a:defRPr>
                <a:solidFill>
                  <a:schemeClr val="tx2"/>
                </a:solidFill>
              </a:defRPr>
            </a:lvl1pPr>
          </a:lstStyle>
          <a:p>
            <a:r>
              <a:rPr lang="en-US"/>
              <a:t>Click to edit Master title style</a:t>
            </a:r>
            <a:endParaRPr lang="en-US" dirty="0"/>
          </a:p>
        </p:txBody>
      </p:sp>
      <p:sp>
        <p:nvSpPr>
          <p:cNvPr id="3" name="LeftContent"/>
          <p:cNvSpPr>
            <a:spLocks noGrp="1"/>
          </p:cNvSpPr>
          <p:nvPr>
            <p:ph sz="half" idx="1"/>
          </p:nvPr>
        </p:nvSpPr>
        <p:spPr>
          <a:xfrm>
            <a:off x="609602" y="1600200"/>
            <a:ext cx="5181600" cy="4648199"/>
          </a:xfrm>
        </p:spPr>
        <p:txBody>
          <a:bodyPr/>
          <a:lstStyle>
            <a:lvl1pPr>
              <a:defRPr sz="2400"/>
            </a:lvl1pPr>
            <a:lvl2pPr>
              <a:defRPr sz="2000"/>
            </a:lvl2pPr>
            <a:lvl3pPr>
              <a:defRPr sz="1604"/>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p:txBody>
      </p:sp>
      <p:sp>
        <p:nvSpPr>
          <p:cNvPr id="4" name="RightContent"/>
          <p:cNvSpPr>
            <a:spLocks noGrp="1"/>
          </p:cNvSpPr>
          <p:nvPr>
            <p:ph sz="half" idx="2"/>
          </p:nvPr>
        </p:nvSpPr>
        <p:spPr>
          <a:xfrm>
            <a:off x="6197602" y="1600200"/>
            <a:ext cx="5181600" cy="4648199"/>
          </a:xfrm>
        </p:spPr>
        <p:txBody>
          <a:bodyPr/>
          <a:lstStyle>
            <a:lvl1pPr>
              <a:defRPr sz="2400"/>
            </a:lvl1pPr>
            <a:lvl2pPr>
              <a:defRPr sz="2000"/>
            </a:lvl2pPr>
            <a:lvl3pPr>
              <a:defRPr sz="1604"/>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Content"/>
          <p:cNvSpPr txBox="1">
            <a:spLocks noChangeArrowheads="1"/>
          </p:cNvSpPr>
          <p:nvPr userDrawn="1"/>
        </p:nvSpPr>
        <p:spPr bwMode="auto">
          <a:xfrm>
            <a:off x="607484" y="1600200"/>
            <a:ext cx="10765536" cy="4648200"/>
          </a:xfrm>
          <a:prstGeom prst="rect">
            <a:avLst/>
          </a:prstGeom>
          <a:noFill/>
          <a:ln w="9525">
            <a:noFill/>
            <a:miter lim="800000"/>
            <a:headEnd/>
            <a:tailEnd/>
          </a:ln>
          <a:effectLst/>
        </p:spPr>
        <p:txBody>
          <a:bodyPr wrap="none"/>
          <a:lstStyle/>
          <a:p>
            <a:pPr marL="342164" lvl="0" indent="-342164">
              <a:buClr>
                <a:schemeClr val="tx2"/>
              </a:buClr>
              <a:buSzPct val="75000"/>
              <a:buFont typeface="Wingdings" pitchFamily="2" charset="2"/>
              <a:buChar char="§"/>
              <a:tabLst>
                <a:tab pos="458340" algn="l"/>
              </a:tabLst>
            </a:pPr>
            <a:r>
              <a:rPr lang="en-US" sz="2400" dirty="0">
                <a:latin typeface="Arial" pitchFamily="34" charset="0"/>
                <a:cs typeface="Arial" pitchFamily="34" charset="0"/>
              </a:rPr>
              <a:t>Edit</a:t>
            </a:r>
            <a:r>
              <a:rPr lang="en-US" sz="2400" baseline="0" dirty="0">
                <a:latin typeface="Arial" pitchFamily="34" charset="0"/>
                <a:cs typeface="Arial" pitchFamily="34" charset="0"/>
              </a:rPr>
              <a:t> in Slide Master view to e</a:t>
            </a:r>
            <a:r>
              <a:rPr lang="en-US" sz="2400" dirty="0">
                <a:latin typeface="Arial" pitchFamily="34" charset="0"/>
                <a:cs typeface="Arial" pitchFamily="34" charset="0"/>
              </a:rPr>
              <a:t>nter agenda items</a:t>
            </a:r>
          </a:p>
          <a:p>
            <a:pPr marL="342164" lvl="0" indent="-342164">
              <a:buClr>
                <a:schemeClr val="tx2"/>
              </a:buClr>
              <a:buSzPct val="75000"/>
              <a:buFont typeface="Wingdings" pitchFamily="2" charset="2"/>
              <a:buChar char="§"/>
              <a:tabLst>
                <a:tab pos="458340" algn="l"/>
              </a:tabLst>
            </a:pPr>
            <a:r>
              <a:rPr lang="en-US" sz="2400" dirty="0">
                <a:latin typeface="Arial" pitchFamily="34" charset="0"/>
                <a:cs typeface="Arial" pitchFamily="34" charset="0"/>
              </a:rPr>
              <a:t>Bullet 2</a:t>
            </a:r>
          </a:p>
          <a:p>
            <a:pPr marL="342164" lvl="0" indent="-342164">
              <a:buClr>
                <a:schemeClr val="tx2"/>
              </a:buClr>
              <a:buSzPct val="75000"/>
              <a:buFont typeface="Wingdings" pitchFamily="2" charset="2"/>
              <a:buChar char="§"/>
              <a:tabLst>
                <a:tab pos="458340" algn="l"/>
              </a:tabLst>
            </a:pPr>
            <a:r>
              <a:rPr lang="en-US" sz="2400" dirty="0">
                <a:latin typeface="Arial" pitchFamily="34" charset="0"/>
                <a:cs typeface="Arial" pitchFamily="34" charset="0"/>
              </a:rPr>
              <a:t>Bullet</a:t>
            </a:r>
            <a:r>
              <a:rPr lang="en-US" sz="2400" baseline="0" dirty="0">
                <a:latin typeface="Arial" pitchFamily="34" charset="0"/>
                <a:cs typeface="Arial" pitchFamily="34" charset="0"/>
              </a:rPr>
              <a:t> 3</a:t>
            </a:r>
          </a:p>
          <a:p>
            <a:pPr marL="342164" lvl="0" indent="-342164">
              <a:buClr>
                <a:schemeClr val="tx2"/>
              </a:buClr>
              <a:buSzPct val="75000"/>
              <a:buFont typeface="Wingdings" pitchFamily="2" charset="2"/>
              <a:buChar char="§"/>
              <a:tabLst>
                <a:tab pos="458340" algn="l"/>
              </a:tabLst>
            </a:pPr>
            <a:r>
              <a:rPr lang="en-US" sz="2400" baseline="0" dirty="0">
                <a:latin typeface="Arial" pitchFamily="34" charset="0"/>
                <a:cs typeface="Arial" pitchFamily="34" charset="0"/>
              </a:rPr>
              <a:t>Bullet 4</a:t>
            </a:r>
          </a:p>
          <a:p>
            <a:pPr marL="342164" lvl="0" indent="-342164">
              <a:buClr>
                <a:schemeClr val="tx2"/>
              </a:buClr>
              <a:buSzPct val="75000"/>
              <a:buFont typeface="Wingdings" pitchFamily="2" charset="2"/>
              <a:buChar char="§"/>
              <a:tabLst>
                <a:tab pos="458340" algn="l"/>
              </a:tabLst>
            </a:pPr>
            <a:endParaRPr lang="en-US" sz="2400" dirty="0">
              <a:latin typeface="Arial" pitchFamily="34" charset="0"/>
              <a:cs typeface="Arial" pitchFamily="34" charset="0"/>
            </a:endParaRPr>
          </a:p>
        </p:txBody>
      </p:sp>
      <p:sp>
        <p:nvSpPr>
          <p:cNvPr id="5" name="Title"/>
          <p:cNvSpPr txBox="1">
            <a:spLocks noChangeArrowheads="1"/>
          </p:cNvSpPr>
          <p:nvPr userDrawn="1"/>
        </p:nvSpPr>
        <p:spPr bwMode="auto">
          <a:xfrm>
            <a:off x="607484" y="464695"/>
            <a:ext cx="10765536" cy="1143000"/>
          </a:xfrm>
          <a:prstGeom prst="rect">
            <a:avLst/>
          </a:prstGeom>
          <a:noFill/>
          <a:ln w="9525">
            <a:noFill/>
            <a:miter lim="800000"/>
            <a:headEnd/>
            <a:tailEnd/>
          </a:ln>
          <a:effectLst/>
        </p:spPr>
        <p:txBody>
          <a:bodyPr wrap="none"/>
          <a:lstStyle/>
          <a:p>
            <a:pPr marL="0" marR="0" indent="0" algn="l" defTabSz="916680" rtl="0" eaLnBrk="1" fontAlgn="auto" latinLnBrk="0" hangingPunct="1">
              <a:lnSpc>
                <a:spcPct val="100000"/>
              </a:lnSpc>
              <a:spcBef>
                <a:spcPts val="0"/>
              </a:spcBef>
              <a:spcAft>
                <a:spcPts val="0"/>
              </a:spcAft>
              <a:buClrTx/>
              <a:buSzTx/>
              <a:buFontTx/>
              <a:buNone/>
              <a:tabLst/>
              <a:defRPr/>
            </a:pPr>
            <a:r>
              <a:rPr lang="en-US" sz="2800" b="0" dirty="0">
                <a:solidFill>
                  <a:schemeClr val="tx2"/>
                </a:solidFill>
                <a:latin typeface="Arial" pitchFamily="34" charset="0"/>
                <a:cs typeface="Arial" pitchFamily="34" charset="0"/>
              </a:rPr>
              <a:t>Edit in Slide</a:t>
            </a:r>
            <a:r>
              <a:rPr lang="en-US" sz="2800" b="0" baseline="0" dirty="0">
                <a:solidFill>
                  <a:schemeClr val="tx2"/>
                </a:solidFill>
                <a:latin typeface="Arial" pitchFamily="34" charset="0"/>
                <a:cs typeface="Arial" pitchFamily="34" charset="0"/>
              </a:rPr>
              <a:t> Master view to e</a:t>
            </a:r>
            <a:r>
              <a:rPr lang="en-US" sz="2800" b="0" dirty="0">
                <a:solidFill>
                  <a:schemeClr val="tx2"/>
                </a:solidFill>
                <a:latin typeface="Arial" pitchFamily="34" charset="0"/>
                <a:cs typeface="Arial" pitchFamily="34" charset="0"/>
              </a:rPr>
              <a:t>nter agenda</a:t>
            </a:r>
            <a:r>
              <a:rPr lang="en-US" sz="2800" b="0" baseline="0" dirty="0">
                <a:solidFill>
                  <a:schemeClr val="tx2"/>
                </a:solidFill>
                <a:latin typeface="Arial" pitchFamily="34" charset="0"/>
                <a:cs typeface="Arial" pitchFamily="34" charset="0"/>
              </a:rPr>
              <a:t> title</a:t>
            </a:r>
            <a:endParaRPr lang="en-US" sz="2800" b="0" dirty="0">
              <a:solidFill>
                <a:schemeClr val="tx2"/>
              </a:solidFill>
              <a:latin typeface="Arial" pitchFamily="34" charset="0"/>
              <a:cs typeface="Arial"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Background" descr="bluemesh.jpg"/>
          <p:cNvPicPr>
            <a:picLocks noChangeAspect="1"/>
          </p:cNvPicPr>
          <p:nvPr userDrawn="1"/>
        </p:nvPicPr>
        <p:blipFill>
          <a:blip r:embed="rId2" cstate="print"/>
          <a:stretch>
            <a:fillRect/>
          </a:stretch>
        </p:blipFill>
        <p:spPr>
          <a:xfrm>
            <a:off x="-4067" y="1287"/>
            <a:ext cx="12209092" cy="6856713"/>
          </a:xfrm>
          <a:prstGeom prst="rect">
            <a:avLst/>
          </a:prstGeom>
        </p:spPr>
      </p:pic>
      <p:sp>
        <p:nvSpPr>
          <p:cNvPr id="21" name="Title"/>
          <p:cNvSpPr>
            <a:spLocks noGrp="1"/>
          </p:cNvSpPr>
          <p:nvPr>
            <p:ph type="ctrTitle"/>
          </p:nvPr>
        </p:nvSpPr>
        <p:spPr>
          <a:xfrm>
            <a:off x="914400" y="914400"/>
            <a:ext cx="10363200" cy="1828800"/>
          </a:xfrm>
        </p:spPr>
        <p:txBody>
          <a:bodyPr/>
          <a:lstStyle>
            <a:lvl1pPr algn="l">
              <a:defRPr sz="3200">
                <a:solidFill>
                  <a:schemeClr val="tx2"/>
                </a:solidFill>
              </a:defRPr>
            </a:lvl1pPr>
          </a:lstStyle>
          <a:p>
            <a:r>
              <a:rPr lang="en-US"/>
              <a:t>Click to edit Master title style</a:t>
            </a:r>
            <a:endParaRPr lang="en-US" dirty="0"/>
          </a:p>
        </p:txBody>
      </p:sp>
      <p:sp>
        <p:nvSpPr>
          <p:cNvPr id="22" name="Subtitle"/>
          <p:cNvSpPr>
            <a:spLocks noGrp="1"/>
          </p:cNvSpPr>
          <p:nvPr>
            <p:ph type="subTitle" idx="1"/>
          </p:nvPr>
        </p:nvSpPr>
        <p:spPr>
          <a:xfrm>
            <a:off x="914400" y="3203579"/>
            <a:ext cx="10363200" cy="987425"/>
          </a:xfrm>
        </p:spPr>
        <p:txBody>
          <a:bodyPr>
            <a:normAutofit/>
          </a:bodyPr>
          <a:lstStyle>
            <a:lvl1pPr marL="0" indent="0" algn="l">
              <a:buNone/>
              <a:defRPr sz="1604" b="1">
                <a:solidFill>
                  <a:schemeClr val="tx1"/>
                </a:solidFill>
              </a:defRPr>
            </a:lvl1pPr>
            <a:lvl2pPr marL="458340" indent="0" algn="ctr">
              <a:buNone/>
              <a:defRPr>
                <a:solidFill>
                  <a:schemeClr val="tx1">
                    <a:tint val="75000"/>
                  </a:schemeClr>
                </a:solidFill>
              </a:defRPr>
            </a:lvl2pPr>
            <a:lvl3pPr marL="916680" indent="0" algn="ctr">
              <a:buNone/>
              <a:defRPr>
                <a:solidFill>
                  <a:schemeClr val="tx1">
                    <a:tint val="75000"/>
                  </a:schemeClr>
                </a:solidFill>
              </a:defRPr>
            </a:lvl3pPr>
            <a:lvl4pPr marL="1375020" indent="0" algn="ctr">
              <a:buNone/>
              <a:defRPr>
                <a:solidFill>
                  <a:schemeClr val="tx1">
                    <a:tint val="75000"/>
                  </a:schemeClr>
                </a:solidFill>
              </a:defRPr>
            </a:lvl4pPr>
            <a:lvl5pPr marL="1833361" indent="0" algn="ctr">
              <a:buNone/>
              <a:defRPr>
                <a:solidFill>
                  <a:schemeClr val="tx1">
                    <a:tint val="75000"/>
                  </a:schemeClr>
                </a:solidFill>
              </a:defRPr>
            </a:lvl5pPr>
            <a:lvl6pPr marL="2291701" indent="0" algn="ctr">
              <a:buNone/>
              <a:defRPr>
                <a:solidFill>
                  <a:schemeClr val="tx1">
                    <a:tint val="75000"/>
                  </a:schemeClr>
                </a:solidFill>
              </a:defRPr>
            </a:lvl6pPr>
            <a:lvl7pPr marL="2750041" indent="0" algn="ctr">
              <a:buNone/>
              <a:defRPr>
                <a:solidFill>
                  <a:schemeClr val="tx1">
                    <a:tint val="75000"/>
                  </a:schemeClr>
                </a:solidFill>
              </a:defRPr>
            </a:lvl7pPr>
            <a:lvl8pPr marL="3208381" indent="0" algn="ctr">
              <a:buNone/>
              <a:defRPr>
                <a:solidFill>
                  <a:schemeClr val="tx1">
                    <a:tint val="75000"/>
                  </a:schemeClr>
                </a:solidFill>
              </a:defRPr>
            </a:lvl8pPr>
            <a:lvl9pPr marL="3666721" indent="0" algn="ctr">
              <a:buNone/>
              <a:defRPr>
                <a:solidFill>
                  <a:schemeClr val="tx1">
                    <a:tint val="75000"/>
                  </a:schemeClr>
                </a:solidFill>
              </a:defRPr>
            </a:lvl9pPr>
          </a:lstStyle>
          <a:p>
            <a:r>
              <a:rPr lang="en-US"/>
              <a:t>Click to edit Master subtitle style</a:t>
            </a:r>
            <a:endParaRPr lang="en-US" dirty="0"/>
          </a:p>
        </p:txBody>
      </p:sp>
      <p:sp>
        <p:nvSpPr>
          <p:cNvPr id="23" name="Copyright"/>
          <p:cNvSpPr txBox="1"/>
          <p:nvPr userDrawn="1"/>
        </p:nvSpPr>
        <p:spPr>
          <a:xfrm>
            <a:off x="10227052" y="6527632"/>
            <a:ext cx="2438400" cy="246221"/>
          </a:xfrm>
          <a:prstGeom prst="rect">
            <a:avLst/>
          </a:prstGeom>
          <a:noFill/>
        </p:spPr>
        <p:txBody>
          <a:bodyPr wrap="square" rtlCol="0">
            <a:spAutoFit/>
          </a:bodyPr>
          <a:lstStyle/>
          <a:p>
            <a:r>
              <a:rPr lang="en-US" sz="1003" dirty="0">
                <a:solidFill>
                  <a:schemeClr val="bg1"/>
                </a:solidFill>
                <a:latin typeface="Arial" pitchFamily="34" charset="0"/>
                <a:cs typeface="Arial" pitchFamily="34" charset="0"/>
              </a:rPr>
              <a:t>© 2016 The MathWorks, Inc.</a:t>
            </a:r>
          </a:p>
        </p:txBody>
      </p:sp>
      <p:cxnSp>
        <p:nvCxnSpPr>
          <p:cNvPr id="26" name="GrayLine"/>
          <p:cNvCxnSpPr/>
          <p:nvPr userDrawn="1"/>
        </p:nvCxnSpPr>
        <p:spPr>
          <a:xfrm>
            <a:off x="-4067" y="4376652"/>
            <a:ext cx="12209092" cy="0"/>
          </a:xfrm>
          <a:prstGeom prst="line">
            <a:avLst/>
          </a:prstGeom>
          <a:ln w="57150">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Logo" descr="09_MW_logo_CMYK_REV.png"/>
          <p:cNvPicPr>
            <a:picLocks noChangeAspect="1"/>
          </p:cNvPicPr>
          <p:nvPr userDrawn="1"/>
        </p:nvPicPr>
        <p:blipFill>
          <a:blip r:embed="rId3" cstate="print"/>
          <a:stretch>
            <a:fillRect/>
          </a:stretch>
        </p:blipFill>
        <p:spPr>
          <a:xfrm>
            <a:off x="10330730" y="141139"/>
            <a:ext cx="1620665" cy="320591"/>
          </a:xfrm>
          <a:prstGeom prst="rect">
            <a:avLst/>
          </a:prstGeom>
          <a:noFill/>
          <a:ln>
            <a:noFill/>
          </a:ln>
        </p:spPr>
      </p:pic>
    </p:spTree>
    <p:extLst>
      <p:ext uri="{BB962C8B-B14F-4D97-AF65-F5344CB8AC3E}">
        <p14:creationId xmlns:p14="http://schemas.microsoft.com/office/powerpoint/2010/main" val="169947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Content"/>
          <p:cNvSpPr>
            <a:spLocks noGrp="1"/>
          </p:cNvSpPr>
          <p:nvPr>
            <p:ph type="body" idx="1"/>
          </p:nvPr>
        </p:nvSpPr>
        <p:spPr>
          <a:xfrm>
            <a:off x="609602" y="1600200"/>
            <a:ext cx="10769600" cy="46482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8" name="SlideNumber"/>
          <p:cNvSpPr/>
          <p:nvPr/>
        </p:nvSpPr>
        <p:spPr>
          <a:xfrm>
            <a:off x="11582400" y="6484954"/>
            <a:ext cx="609600" cy="381001"/>
          </a:xfrm>
          <a:prstGeom prst="rect">
            <a:avLst/>
          </a:prstGeom>
          <a:noFill/>
          <a:ln w="12700">
            <a:noFill/>
          </a:ln>
        </p:spPr>
        <p:txBody>
          <a:bodyPr wrap="square" anchor="ctr">
            <a:noAutofit/>
          </a:bodyPr>
          <a:lstStyle/>
          <a:p>
            <a:pPr algn="ctr"/>
            <a:fld id="{47FBD1EF-0801-4063-B668-C71608ACC70F}" type="slidenum">
              <a:rPr kumimoji="0" lang="en-US" sz="1203" b="1" i="0" u="none" strike="noStrike" kern="1200" cap="none" spc="0" normalizeH="0" baseline="0" noProof="0" smtClean="0">
                <a:ln>
                  <a:noFill/>
                </a:ln>
                <a:solidFill>
                  <a:schemeClr val="tx2"/>
                </a:solidFill>
                <a:effectLst/>
                <a:uLnTx/>
                <a:uFillTx/>
                <a:latin typeface="Arial" pitchFamily="34" charset="0"/>
                <a:ea typeface="+mn-ea"/>
                <a:cs typeface="Arial" pitchFamily="34" charset="0"/>
              </a:rPr>
              <a:pPr algn="ctr"/>
              <a:t>‹#›</a:t>
            </a:fld>
            <a:endParaRPr lang="en-US" sz="1203" b="1" dirty="0">
              <a:solidFill>
                <a:schemeClr val="tx2"/>
              </a:solidFill>
            </a:endParaRPr>
          </a:p>
        </p:txBody>
      </p:sp>
      <p:pic>
        <p:nvPicPr>
          <p:cNvPr id="12" name="Logo" descr="logo647.png"/>
          <p:cNvPicPr>
            <a:picLocks noChangeAspect="1"/>
          </p:cNvPicPr>
          <p:nvPr/>
        </p:nvPicPr>
        <p:blipFill>
          <a:blip r:embed="rId10" cstate="print"/>
          <a:stretch>
            <a:fillRect/>
          </a:stretch>
        </p:blipFill>
        <p:spPr>
          <a:xfrm>
            <a:off x="10679339" y="23675"/>
            <a:ext cx="1327516" cy="360269"/>
          </a:xfrm>
          <a:prstGeom prst="rect">
            <a:avLst/>
          </a:prstGeom>
          <a:noFill/>
          <a:ln>
            <a:noFill/>
          </a:ln>
        </p:spPr>
      </p:pic>
      <p:cxnSp>
        <p:nvCxnSpPr>
          <p:cNvPr id="13" name="Line"/>
          <p:cNvCxnSpPr/>
          <p:nvPr/>
        </p:nvCxnSpPr>
        <p:spPr>
          <a:xfrm rot="10800000" flipV="1">
            <a:off x="229170" y="176521"/>
            <a:ext cx="10297392" cy="211602"/>
          </a:xfrm>
          <a:prstGeom prst="bentConnector3">
            <a:avLst>
              <a:gd name="adj1" fmla="val 100013"/>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9" r:id="rId4"/>
    <p:sldLayoutId id="2147483663" r:id="rId5"/>
    <p:sldLayoutId id="2147483651" r:id="rId6"/>
    <p:sldLayoutId id="2147483652" r:id="rId7"/>
    <p:sldLayoutId id="2147483664" r:id="rId8"/>
  </p:sldLayoutIdLst>
  <p:hf hdr="0" ftr="0" dt="0"/>
  <p:txStyles>
    <p:titleStyle>
      <a:lvl1pPr algn="l" defTabSz="916680" rtl="0" eaLnBrk="1" latinLnBrk="0" hangingPunct="1">
        <a:spcBef>
          <a:spcPct val="0"/>
        </a:spcBef>
        <a:buNone/>
        <a:defRPr sz="2800" b="0" kern="1200">
          <a:solidFill>
            <a:schemeClr val="tx2"/>
          </a:solidFill>
          <a:latin typeface="Arial" pitchFamily="34" charset="0"/>
          <a:ea typeface="+mj-ea"/>
          <a:cs typeface="Arial" pitchFamily="34" charset="0"/>
        </a:defRPr>
      </a:lvl1pPr>
    </p:titleStyle>
    <p:bodyStyle>
      <a:lvl1pPr marL="343755" indent="-343755" algn="l" defTabSz="916680" rtl="0" eaLnBrk="1" latinLnBrk="0" hangingPunct="1">
        <a:spcBef>
          <a:spcPct val="20000"/>
        </a:spcBef>
        <a:buClr>
          <a:schemeClr val="tx2"/>
        </a:buClr>
        <a:buSzPct val="75000"/>
        <a:buFont typeface="Wingdings" pitchFamily="2" charset="2"/>
        <a:buChar char="§"/>
        <a:defRPr sz="2400" kern="1200">
          <a:solidFill>
            <a:schemeClr val="tx1"/>
          </a:solidFill>
          <a:latin typeface="Arial" pitchFamily="34" charset="0"/>
          <a:ea typeface="+mn-ea"/>
          <a:cs typeface="Arial" pitchFamily="34" charset="0"/>
        </a:defRPr>
      </a:lvl1pPr>
      <a:lvl2pPr marL="744802" indent="-286462" algn="l" defTabSz="916680" rtl="0" eaLnBrk="1" latinLnBrk="0" hangingPunct="1">
        <a:spcBef>
          <a:spcPct val="20000"/>
        </a:spcBef>
        <a:buClr>
          <a:schemeClr val="tx2"/>
        </a:buClr>
        <a:buFont typeface="Arial" pitchFamily="34" charset="0"/>
        <a:buChar char="–"/>
        <a:defRPr sz="2000" kern="1200">
          <a:solidFill>
            <a:schemeClr val="tx1"/>
          </a:solidFill>
          <a:latin typeface="Arial" pitchFamily="34" charset="0"/>
          <a:ea typeface="+mn-ea"/>
          <a:cs typeface="Arial" pitchFamily="34" charset="0"/>
        </a:defRPr>
      </a:lvl2pPr>
      <a:lvl3pPr marL="1145850" indent="-229170" algn="l" defTabSz="916680" rtl="0" eaLnBrk="1" latinLnBrk="0" hangingPunct="1">
        <a:spcBef>
          <a:spcPct val="20000"/>
        </a:spcBef>
        <a:buClr>
          <a:schemeClr val="tx2"/>
        </a:buClr>
        <a:buSzPct val="75000"/>
        <a:buFont typeface="Wingdings" pitchFamily="2" charset="2"/>
        <a:buChar char="§"/>
        <a:defRPr sz="1604" kern="1200">
          <a:solidFill>
            <a:schemeClr val="tx1"/>
          </a:solidFill>
          <a:latin typeface="Arial" pitchFamily="34" charset="0"/>
          <a:ea typeface="+mn-ea"/>
          <a:cs typeface="Arial" pitchFamily="34" charset="0"/>
        </a:defRPr>
      </a:lvl3pPr>
      <a:lvl4pPr marL="1604190" indent="-229170" algn="l" defTabSz="916680" rtl="0" eaLnBrk="1" latinLnBrk="0" hangingPunct="1">
        <a:spcBef>
          <a:spcPct val="20000"/>
        </a:spcBef>
        <a:buFont typeface="Arial" pitchFamily="34" charset="0"/>
        <a:buNone/>
        <a:defRPr sz="1604" kern="1200">
          <a:solidFill>
            <a:schemeClr val="tx1"/>
          </a:solidFill>
          <a:latin typeface="Arial" pitchFamily="34" charset="0"/>
          <a:ea typeface="+mn-ea"/>
          <a:cs typeface="Arial" pitchFamily="34" charset="0"/>
        </a:defRPr>
      </a:lvl4pPr>
      <a:lvl5pPr marL="2062531" indent="-229170" algn="l" defTabSz="916680" rtl="0" eaLnBrk="1" latinLnBrk="0" hangingPunct="1">
        <a:spcBef>
          <a:spcPct val="20000"/>
        </a:spcBef>
        <a:buClr>
          <a:schemeClr val="tx2"/>
        </a:buClr>
        <a:buFont typeface="Arial" pitchFamily="34" charset="0"/>
        <a:buChar char="»"/>
        <a:defRPr sz="1404" kern="1200">
          <a:solidFill>
            <a:schemeClr val="tx1"/>
          </a:solidFill>
          <a:latin typeface="Arial" pitchFamily="34" charset="0"/>
          <a:ea typeface="+mn-ea"/>
          <a:cs typeface="Arial" pitchFamily="34" charset="0"/>
        </a:defRPr>
      </a:lvl5pPr>
      <a:lvl6pPr marL="252087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1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5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89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0" rtl="0" eaLnBrk="1" latinLnBrk="0" hangingPunct="1">
        <a:defRPr sz="1805" kern="1200">
          <a:solidFill>
            <a:schemeClr val="tx1"/>
          </a:solidFill>
          <a:latin typeface="+mn-lt"/>
          <a:ea typeface="+mn-ea"/>
          <a:cs typeface="+mn-cs"/>
        </a:defRPr>
      </a:lvl1pPr>
      <a:lvl2pPr marL="458340" algn="l" defTabSz="916680" rtl="0" eaLnBrk="1" latinLnBrk="0" hangingPunct="1">
        <a:defRPr sz="1805" kern="1200">
          <a:solidFill>
            <a:schemeClr val="tx1"/>
          </a:solidFill>
          <a:latin typeface="+mn-lt"/>
          <a:ea typeface="+mn-ea"/>
          <a:cs typeface="+mn-cs"/>
        </a:defRPr>
      </a:lvl2pPr>
      <a:lvl3pPr marL="916680" algn="l" defTabSz="916680" rtl="0" eaLnBrk="1" latinLnBrk="0" hangingPunct="1">
        <a:defRPr sz="1805" kern="1200">
          <a:solidFill>
            <a:schemeClr val="tx1"/>
          </a:solidFill>
          <a:latin typeface="+mn-lt"/>
          <a:ea typeface="+mn-ea"/>
          <a:cs typeface="+mn-cs"/>
        </a:defRPr>
      </a:lvl3pPr>
      <a:lvl4pPr marL="1375020" algn="l" defTabSz="916680" rtl="0" eaLnBrk="1" latinLnBrk="0" hangingPunct="1">
        <a:defRPr sz="1805" kern="1200">
          <a:solidFill>
            <a:schemeClr val="tx1"/>
          </a:solidFill>
          <a:latin typeface="+mn-lt"/>
          <a:ea typeface="+mn-ea"/>
          <a:cs typeface="+mn-cs"/>
        </a:defRPr>
      </a:lvl4pPr>
      <a:lvl5pPr marL="1833361" algn="l" defTabSz="916680" rtl="0" eaLnBrk="1" latinLnBrk="0" hangingPunct="1">
        <a:defRPr sz="1805" kern="1200">
          <a:solidFill>
            <a:schemeClr val="tx1"/>
          </a:solidFill>
          <a:latin typeface="+mn-lt"/>
          <a:ea typeface="+mn-ea"/>
          <a:cs typeface="+mn-cs"/>
        </a:defRPr>
      </a:lvl5pPr>
      <a:lvl6pPr marL="2291701" algn="l" defTabSz="916680" rtl="0" eaLnBrk="1" latinLnBrk="0" hangingPunct="1">
        <a:defRPr sz="1805" kern="1200">
          <a:solidFill>
            <a:schemeClr val="tx1"/>
          </a:solidFill>
          <a:latin typeface="+mn-lt"/>
          <a:ea typeface="+mn-ea"/>
          <a:cs typeface="+mn-cs"/>
        </a:defRPr>
      </a:lvl6pPr>
      <a:lvl7pPr marL="2750041" algn="l" defTabSz="916680" rtl="0" eaLnBrk="1" latinLnBrk="0" hangingPunct="1">
        <a:defRPr sz="1805" kern="1200">
          <a:solidFill>
            <a:schemeClr val="tx1"/>
          </a:solidFill>
          <a:latin typeface="+mn-lt"/>
          <a:ea typeface="+mn-ea"/>
          <a:cs typeface="+mn-cs"/>
        </a:defRPr>
      </a:lvl7pPr>
      <a:lvl8pPr marL="3208381" algn="l" defTabSz="916680" rtl="0" eaLnBrk="1" latinLnBrk="0" hangingPunct="1">
        <a:defRPr sz="1805" kern="1200">
          <a:solidFill>
            <a:schemeClr val="tx1"/>
          </a:solidFill>
          <a:latin typeface="+mn-lt"/>
          <a:ea typeface="+mn-ea"/>
          <a:cs typeface="+mn-cs"/>
        </a:defRPr>
      </a:lvl8pPr>
      <a:lvl9pPr marL="3666721" algn="l" defTabSz="916680"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Content"/>
          <p:cNvSpPr>
            <a:spLocks noGrp="1"/>
          </p:cNvSpPr>
          <p:nvPr>
            <p:ph type="body" idx="1"/>
          </p:nvPr>
        </p:nvSpPr>
        <p:spPr>
          <a:xfrm>
            <a:off x="609602" y="1600200"/>
            <a:ext cx="10769600" cy="46482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8" name="SlideNumber"/>
          <p:cNvSpPr/>
          <p:nvPr/>
        </p:nvSpPr>
        <p:spPr>
          <a:xfrm>
            <a:off x="11582400" y="6484954"/>
            <a:ext cx="609600" cy="381001"/>
          </a:xfrm>
          <a:prstGeom prst="rect">
            <a:avLst/>
          </a:prstGeom>
          <a:noFill/>
          <a:ln w="12700">
            <a:noFill/>
          </a:ln>
        </p:spPr>
        <p:txBody>
          <a:bodyPr wrap="square" anchor="ctr">
            <a:noAutofit/>
          </a:bodyPr>
          <a:lstStyle/>
          <a:p>
            <a:pPr algn="ctr"/>
            <a:fld id="{47FBD1EF-0801-4063-B668-C71608ACC70F}" type="slidenum">
              <a:rPr kumimoji="0" lang="en-US" sz="1203" b="1" i="0" u="none" strike="noStrike" kern="1200" cap="none" spc="0" normalizeH="0" baseline="0" noProof="0" smtClean="0">
                <a:ln>
                  <a:noFill/>
                </a:ln>
                <a:solidFill>
                  <a:schemeClr val="tx2"/>
                </a:solidFill>
                <a:effectLst/>
                <a:uLnTx/>
                <a:uFillTx/>
                <a:latin typeface="Arial" pitchFamily="34" charset="0"/>
                <a:ea typeface="+mn-ea"/>
                <a:cs typeface="Arial" pitchFamily="34" charset="0"/>
              </a:rPr>
              <a:pPr algn="ctr"/>
              <a:t>‹#›</a:t>
            </a:fld>
            <a:endParaRPr lang="en-US" sz="1203" b="1" dirty="0">
              <a:solidFill>
                <a:schemeClr val="tx2"/>
              </a:solidFill>
            </a:endParaRPr>
          </a:p>
        </p:txBody>
      </p:sp>
      <p:pic>
        <p:nvPicPr>
          <p:cNvPr id="12" name="Logo" descr="logo647.png"/>
          <p:cNvPicPr>
            <a:picLocks noChangeAspect="1"/>
          </p:cNvPicPr>
          <p:nvPr/>
        </p:nvPicPr>
        <p:blipFill>
          <a:blip r:embed="rId11" cstate="print"/>
          <a:stretch>
            <a:fillRect/>
          </a:stretch>
        </p:blipFill>
        <p:spPr>
          <a:xfrm>
            <a:off x="10679339" y="23675"/>
            <a:ext cx="1327516" cy="360269"/>
          </a:xfrm>
          <a:prstGeom prst="rect">
            <a:avLst/>
          </a:prstGeom>
          <a:noFill/>
          <a:ln>
            <a:noFill/>
          </a:ln>
        </p:spPr>
      </p:pic>
      <p:cxnSp>
        <p:nvCxnSpPr>
          <p:cNvPr id="13" name="Line"/>
          <p:cNvCxnSpPr/>
          <p:nvPr/>
        </p:nvCxnSpPr>
        <p:spPr>
          <a:xfrm rot="10800000" flipV="1">
            <a:off x="229170" y="176521"/>
            <a:ext cx="10297392" cy="211602"/>
          </a:xfrm>
          <a:prstGeom prst="bentConnector3">
            <a:avLst>
              <a:gd name="adj1" fmla="val 100013"/>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25807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hf hdr="0" ftr="0" dt="0"/>
  <p:txStyles>
    <p:titleStyle>
      <a:lvl1pPr algn="l" defTabSz="916680" rtl="0" eaLnBrk="1" latinLnBrk="0" hangingPunct="1">
        <a:spcBef>
          <a:spcPct val="0"/>
        </a:spcBef>
        <a:buNone/>
        <a:defRPr sz="2800" b="1" kern="1200">
          <a:solidFill>
            <a:schemeClr val="tx2"/>
          </a:solidFill>
          <a:latin typeface="Arial" pitchFamily="34" charset="0"/>
          <a:ea typeface="+mj-ea"/>
          <a:cs typeface="Arial" pitchFamily="34" charset="0"/>
        </a:defRPr>
      </a:lvl1pPr>
    </p:titleStyle>
    <p:bodyStyle>
      <a:lvl1pPr marL="343755" indent="-343755" algn="l" defTabSz="916680" rtl="0" eaLnBrk="1" latinLnBrk="0" hangingPunct="1">
        <a:spcBef>
          <a:spcPct val="20000"/>
        </a:spcBef>
        <a:buClr>
          <a:schemeClr val="tx2"/>
        </a:buClr>
        <a:buSzPct val="75000"/>
        <a:buFont typeface="Wingdings" pitchFamily="2" charset="2"/>
        <a:buChar char="§"/>
        <a:defRPr sz="2400" kern="1200">
          <a:solidFill>
            <a:schemeClr val="tx1"/>
          </a:solidFill>
          <a:latin typeface="Arial" pitchFamily="34" charset="0"/>
          <a:ea typeface="+mn-ea"/>
          <a:cs typeface="Arial" pitchFamily="34" charset="0"/>
        </a:defRPr>
      </a:lvl1pPr>
      <a:lvl2pPr marL="744802" indent="-286462" algn="l" defTabSz="916680" rtl="0" eaLnBrk="1" latinLnBrk="0" hangingPunct="1">
        <a:spcBef>
          <a:spcPct val="20000"/>
        </a:spcBef>
        <a:buClr>
          <a:schemeClr val="tx2"/>
        </a:buClr>
        <a:buFont typeface="Arial" pitchFamily="34" charset="0"/>
        <a:buChar char="–"/>
        <a:defRPr sz="2000" kern="1200">
          <a:solidFill>
            <a:schemeClr val="tx1"/>
          </a:solidFill>
          <a:latin typeface="Arial" pitchFamily="34" charset="0"/>
          <a:ea typeface="+mn-ea"/>
          <a:cs typeface="Arial" pitchFamily="34" charset="0"/>
        </a:defRPr>
      </a:lvl2pPr>
      <a:lvl3pPr marL="1145850" indent="-229170" algn="l" defTabSz="916680" rtl="0" eaLnBrk="1" latinLnBrk="0" hangingPunct="1">
        <a:spcBef>
          <a:spcPct val="20000"/>
        </a:spcBef>
        <a:buClr>
          <a:schemeClr val="tx2"/>
        </a:buClr>
        <a:buSzPct val="75000"/>
        <a:buFont typeface="Wingdings" pitchFamily="2" charset="2"/>
        <a:buChar char="§"/>
        <a:defRPr sz="1604" kern="1200">
          <a:solidFill>
            <a:schemeClr val="tx1"/>
          </a:solidFill>
          <a:latin typeface="Arial" pitchFamily="34" charset="0"/>
          <a:ea typeface="+mn-ea"/>
          <a:cs typeface="Arial" pitchFamily="34" charset="0"/>
        </a:defRPr>
      </a:lvl3pPr>
      <a:lvl4pPr marL="1604190" indent="-229170" algn="l" defTabSz="916680" rtl="0" eaLnBrk="1" latinLnBrk="0" hangingPunct="1">
        <a:spcBef>
          <a:spcPct val="20000"/>
        </a:spcBef>
        <a:buFont typeface="Arial" pitchFamily="34" charset="0"/>
        <a:buNone/>
        <a:defRPr sz="1604" kern="1200">
          <a:solidFill>
            <a:schemeClr val="tx1"/>
          </a:solidFill>
          <a:latin typeface="Arial" pitchFamily="34" charset="0"/>
          <a:ea typeface="+mn-ea"/>
          <a:cs typeface="Arial" pitchFamily="34" charset="0"/>
        </a:defRPr>
      </a:lvl4pPr>
      <a:lvl5pPr marL="2062531" indent="-229170" algn="l" defTabSz="916680" rtl="0" eaLnBrk="1" latinLnBrk="0" hangingPunct="1">
        <a:spcBef>
          <a:spcPct val="20000"/>
        </a:spcBef>
        <a:buClr>
          <a:schemeClr val="tx2"/>
        </a:buClr>
        <a:buFont typeface="Arial" pitchFamily="34" charset="0"/>
        <a:buChar char="»"/>
        <a:defRPr sz="1404" kern="1200">
          <a:solidFill>
            <a:schemeClr val="tx1"/>
          </a:solidFill>
          <a:latin typeface="Arial" pitchFamily="34" charset="0"/>
          <a:ea typeface="+mn-ea"/>
          <a:cs typeface="Arial" pitchFamily="34" charset="0"/>
        </a:defRPr>
      </a:lvl5pPr>
      <a:lvl6pPr marL="252087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1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5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89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0" rtl="0" eaLnBrk="1" latinLnBrk="0" hangingPunct="1">
        <a:defRPr sz="1805" kern="1200">
          <a:solidFill>
            <a:schemeClr val="tx1"/>
          </a:solidFill>
          <a:latin typeface="+mn-lt"/>
          <a:ea typeface="+mn-ea"/>
          <a:cs typeface="+mn-cs"/>
        </a:defRPr>
      </a:lvl1pPr>
      <a:lvl2pPr marL="458340" algn="l" defTabSz="916680" rtl="0" eaLnBrk="1" latinLnBrk="0" hangingPunct="1">
        <a:defRPr sz="1805" kern="1200">
          <a:solidFill>
            <a:schemeClr val="tx1"/>
          </a:solidFill>
          <a:latin typeface="+mn-lt"/>
          <a:ea typeface="+mn-ea"/>
          <a:cs typeface="+mn-cs"/>
        </a:defRPr>
      </a:lvl2pPr>
      <a:lvl3pPr marL="916680" algn="l" defTabSz="916680" rtl="0" eaLnBrk="1" latinLnBrk="0" hangingPunct="1">
        <a:defRPr sz="1805" kern="1200">
          <a:solidFill>
            <a:schemeClr val="tx1"/>
          </a:solidFill>
          <a:latin typeface="+mn-lt"/>
          <a:ea typeface="+mn-ea"/>
          <a:cs typeface="+mn-cs"/>
        </a:defRPr>
      </a:lvl3pPr>
      <a:lvl4pPr marL="1375020" algn="l" defTabSz="916680" rtl="0" eaLnBrk="1" latinLnBrk="0" hangingPunct="1">
        <a:defRPr sz="1805" kern="1200">
          <a:solidFill>
            <a:schemeClr val="tx1"/>
          </a:solidFill>
          <a:latin typeface="+mn-lt"/>
          <a:ea typeface="+mn-ea"/>
          <a:cs typeface="+mn-cs"/>
        </a:defRPr>
      </a:lvl4pPr>
      <a:lvl5pPr marL="1833361" algn="l" defTabSz="916680" rtl="0" eaLnBrk="1" latinLnBrk="0" hangingPunct="1">
        <a:defRPr sz="1805" kern="1200">
          <a:solidFill>
            <a:schemeClr val="tx1"/>
          </a:solidFill>
          <a:latin typeface="+mn-lt"/>
          <a:ea typeface="+mn-ea"/>
          <a:cs typeface="+mn-cs"/>
        </a:defRPr>
      </a:lvl5pPr>
      <a:lvl6pPr marL="2291701" algn="l" defTabSz="916680" rtl="0" eaLnBrk="1" latinLnBrk="0" hangingPunct="1">
        <a:defRPr sz="1805" kern="1200">
          <a:solidFill>
            <a:schemeClr val="tx1"/>
          </a:solidFill>
          <a:latin typeface="+mn-lt"/>
          <a:ea typeface="+mn-ea"/>
          <a:cs typeface="+mn-cs"/>
        </a:defRPr>
      </a:lvl6pPr>
      <a:lvl7pPr marL="2750041" algn="l" defTabSz="916680" rtl="0" eaLnBrk="1" latinLnBrk="0" hangingPunct="1">
        <a:defRPr sz="1805" kern="1200">
          <a:solidFill>
            <a:schemeClr val="tx1"/>
          </a:solidFill>
          <a:latin typeface="+mn-lt"/>
          <a:ea typeface="+mn-ea"/>
          <a:cs typeface="+mn-cs"/>
        </a:defRPr>
      </a:lvl7pPr>
      <a:lvl8pPr marL="3208381" algn="l" defTabSz="916680" rtl="0" eaLnBrk="1" latinLnBrk="0" hangingPunct="1">
        <a:defRPr sz="1805" kern="1200">
          <a:solidFill>
            <a:schemeClr val="tx1"/>
          </a:solidFill>
          <a:latin typeface="+mn-lt"/>
          <a:ea typeface="+mn-ea"/>
          <a:cs typeface="+mn-cs"/>
        </a:defRPr>
      </a:lvl8pPr>
      <a:lvl9pPr marL="3666721" algn="l" defTabSz="916680" rtl="0" eaLnBrk="1" latinLnBrk="0" hangingPunct="1">
        <a:defRPr sz="18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microsoft.com/office/2007/relationships/hdphoto" Target="../media/hdphoto2.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4.jpe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904918-052F-4D2C-B130-F972B0DCE1BE}"/>
              </a:ext>
            </a:extLst>
          </p:cNvPr>
          <p:cNvSpPr txBox="1"/>
          <p:nvPr/>
        </p:nvSpPr>
        <p:spPr>
          <a:xfrm>
            <a:off x="1295400" y="1028343"/>
            <a:ext cx="9067800" cy="3416320"/>
          </a:xfrm>
          <a:prstGeom prst="rect">
            <a:avLst/>
          </a:prstGeom>
          <a:noFill/>
        </p:spPr>
        <p:txBody>
          <a:bodyPr wrap="square">
            <a:spAutoFit/>
          </a:bodyPr>
          <a:lstStyle/>
          <a:p>
            <a:r>
              <a:rPr lang="en-US" b="1" dirty="0"/>
              <a:t>A study of opportunities for AI to assist humans with their design activities</a:t>
            </a:r>
          </a:p>
          <a:p>
            <a:endParaRPr lang="en-US" dirty="0"/>
          </a:p>
          <a:p>
            <a:r>
              <a:rPr lang="en-US" dirty="0"/>
              <a:t>Design as a process in the large combines activities ranging from those that build on intuition to those that are highly mechanical. Automation has traditionally taken an important role in alleviation some of the more menial operations. Artificial Intelligence holds great promise in also assisting the user with their more creative operations or even taking over some of those entirely. Instead of focusing on an exclusively computational design process, this presentation takes the perspective of human activities in design in an attempt to highlight symbiotic opportunity for combined human/artificial intelligence. A Create, Organize, Refine, Evaluate (CORE) framework is utilized to identify a range of design activities and to provide inspiration for symbiotic support by presenting concrete illustrations of the various activities.</a:t>
            </a:r>
          </a:p>
        </p:txBody>
      </p:sp>
    </p:spTree>
    <p:extLst>
      <p:ext uri="{BB962C8B-B14F-4D97-AF65-F5344CB8AC3E}">
        <p14:creationId xmlns:p14="http://schemas.microsoft.com/office/powerpoint/2010/main" val="3521660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geo_ton_scene_v223.jpg"/>
          <p:cNvPicPr>
            <a:picLocks noChangeAspect="1"/>
          </p:cNvPicPr>
          <p:nvPr/>
        </p:nvPicPr>
        <p:blipFill>
          <a:blip r:embed="rId2"/>
          <a:stretch>
            <a:fillRect/>
          </a:stretch>
        </p:blipFill>
        <p:spPr>
          <a:xfrm>
            <a:off x="1524000" y="254000"/>
            <a:ext cx="9144000" cy="6350000"/>
          </a:xfrm>
          <a:prstGeom prst="rect">
            <a:avLst/>
          </a:prstGeom>
        </p:spPr>
      </p:pic>
      <p:sp>
        <p:nvSpPr>
          <p:cNvPr id="3" name="Rectangle 2"/>
          <p:cNvSpPr/>
          <p:nvPr/>
        </p:nvSpPr>
        <p:spPr>
          <a:xfrm>
            <a:off x="1524000" y="0"/>
            <a:ext cx="9144000" cy="68580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grpSp>
        <p:nvGrpSpPr>
          <p:cNvPr id="6" name="Group 190"/>
          <p:cNvGrpSpPr/>
          <p:nvPr/>
        </p:nvGrpSpPr>
        <p:grpSpPr>
          <a:xfrm>
            <a:off x="7351776" y="3540384"/>
            <a:ext cx="77724" cy="545370"/>
            <a:chOff x="5827776" y="3540384"/>
            <a:chExt cx="77724" cy="545370"/>
          </a:xfrm>
        </p:grpSpPr>
        <p:grpSp>
          <p:nvGrpSpPr>
            <p:cNvPr id="7" name="Group 93"/>
            <p:cNvGrpSpPr/>
            <p:nvPr/>
          </p:nvGrpSpPr>
          <p:grpSpPr>
            <a:xfrm rot="5400000">
              <a:off x="5751576" y="3819054"/>
              <a:ext cx="228600" cy="76200"/>
              <a:chOff x="5029200" y="1409700"/>
              <a:chExt cx="228600" cy="76200"/>
            </a:xfrm>
          </p:grpSpPr>
          <p:cxnSp>
            <p:nvCxnSpPr>
              <p:cNvPr id="140" name="Straight Connector 139"/>
              <p:cNvCxnSpPr/>
              <p:nvPr/>
            </p:nvCxnSpPr>
            <p:spPr>
              <a:xfrm rot="5400000" flipH="1" flipV="1">
                <a:off x="50292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flipV="1">
                <a:off x="50292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5400000" flipH="1" flipV="1">
                <a:off x="51054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rot="16200000" flipV="1">
                <a:off x="51054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rot="5400000" flipH="1" flipV="1">
                <a:off x="51816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V="1">
                <a:off x="51816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46" name="Straight Connector 145"/>
            <p:cNvCxnSpPr/>
            <p:nvPr/>
          </p:nvCxnSpPr>
          <p:spPr>
            <a:xfrm rot="16200000" flipH="1">
              <a:off x="5593954" y="3774208"/>
              <a:ext cx="469170" cy="15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5400000">
              <a:off x="5713841" y="3894095"/>
              <a:ext cx="381000" cy="231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6743700" y="1276351"/>
            <a:ext cx="609600" cy="229125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Rectangle 4"/>
          <p:cNvSpPr/>
          <p:nvPr/>
        </p:nvSpPr>
        <p:spPr>
          <a:xfrm>
            <a:off x="6896101" y="2913911"/>
            <a:ext cx="304799" cy="120286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Rectangle 7"/>
          <p:cNvSpPr/>
          <p:nvPr/>
        </p:nvSpPr>
        <p:spPr>
          <a:xfrm>
            <a:off x="6934200" y="5105400"/>
            <a:ext cx="990600" cy="30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Rectangle 8"/>
          <p:cNvSpPr/>
          <p:nvPr/>
        </p:nvSpPr>
        <p:spPr>
          <a:xfrm>
            <a:off x="6477000" y="1143000"/>
            <a:ext cx="1143000" cy="2667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 name="Rectangle 13"/>
          <p:cNvSpPr/>
          <p:nvPr/>
        </p:nvSpPr>
        <p:spPr>
          <a:xfrm rot="840000">
            <a:off x="3456277" y="1440908"/>
            <a:ext cx="197199" cy="424871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9" name="Rectangle 48"/>
          <p:cNvSpPr/>
          <p:nvPr/>
        </p:nvSpPr>
        <p:spPr>
          <a:xfrm>
            <a:off x="7162800" y="4724400"/>
            <a:ext cx="990600" cy="30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p:txBody>
      </p:sp>
      <p:sp>
        <p:nvSpPr>
          <p:cNvPr id="50" name="Rectangle 49"/>
          <p:cNvSpPr/>
          <p:nvPr/>
        </p:nvSpPr>
        <p:spPr>
          <a:xfrm>
            <a:off x="4267200" y="5105400"/>
            <a:ext cx="990600" cy="30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2" name="Rectangle 51"/>
          <p:cNvSpPr/>
          <p:nvPr/>
        </p:nvSpPr>
        <p:spPr>
          <a:xfrm rot="20760000" flipH="1">
            <a:off x="8675976" y="1446651"/>
            <a:ext cx="197199" cy="424871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Rectangle 9"/>
          <p:cNvSpPr/>
          <p:nvPr/>
        </p:nvSpPr>
        <p:spPr>
          <a:xfrm>
            <a:off x="3962401" y="1485901"/>
            <a:ext cx="4398580" cy="19049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13" name="Group 58"/>
          <p:cNvGrpSpPr/>
          <p:nvPr/>
        </p:nvGrpSpPr>
        <p:grpSpPr>
          <a:xfrm>
            <a:off x="2895600" y="5753100"/>
            <a:ext cx="533400" cy="228600"/>
            <a:chOff x="1371600" y="5791200"/>
            <a:chExt cx="533400" cy="228600"/>
          </a:xfrm>
        </p:grpSpPr>
        <p:cxnSp>
          <p:nvCxnSpPr>
            <p:cNvPr id="56" name="Straight Connector 55"/>
            <p:cNvCxnSpPr/>
            <p:nvPr/>
          </p:nvCxnSpPr>
          <p:spPr>
            <a:xfrm rot="5400000" flipH="1" flipV="1">
              <a:off x="13716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H="1" flipV="1">
              <a:off x="15240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flipH="1" flipV="1">
              <a:off x="16764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59"/>
          <p:cNvGrpSpPr/>
          <p:nvPr/>
        </p:nvGrpSpPr>
        <p:grpSpPr>
          <a:xfrm>
            <a:off x="8610600" y="5753100"/>
            <a:ext cx="533400" cy="228600"/>
            <a:chOff x="1371600" y="5791200"/>
            <a:chExt cx="533400" cy="228600"/>
          </a:xfrm>
        </p:grpSpPr>
        <p:cxnSp>
          <p:nvCxnSpPr>
            <p:cNvPr id="61" name="Straight Connector 60"/>
            <p:cNvCxnSpPr/>
            <p:nvPr/>
          </p:nvCxnSpPr>
          <p:spPr>
            <a:xfrm rot="5400000" flipH="1" flipV="1">
              <a:off x="13716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flipH="1" flipV="1">
              <a:off x="15240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flipH="1" flipV="1">
              <a:off x="16764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2667000" y="5486400"/>
            <a:ext cx="6858000" cy="30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2" name="Right Arrow 71"/>
          <p:cNvSpPr/>
          <p:nvPr/>
        </p:nvSpPr>
        <p:spPr>
          <a:xfrm rot="16200000">
            <a:off x="6896100" y="2643551"/>
            <a:ext cx="304800" cy="228600"/>
          </a:xfrm>
          <a:prstGeom prst="rightArrow">
            <a:avLst/>
          </a:prstGeom>
          <a:solidFill>
            <a:srgbClr val="CC33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8" name="Rounded Rectangle 147"/>
          <p:cNvSpPr/>
          <p:nvPr/>
        </p:nvSpPr>
        <p:spPr>
          <a:xfrm>
            <a:off x="7502325" y="3657600"/>
            <a:ext cx="571500" cy="304800"/>
          </a:xfrm>
          <a:prstGeom prst="roundRect">
            <a:avLst/>
          </a:prstGeom>
          <a:solidFill>
            <a:srgbClr val="CC33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R,C</a:t>
            </a:r>
          </a:p>
        </p:txBody>
      </p:sp>
      <p:grpSp>
        <p:nvGrpSpPr>
          <p:cNvPr id="16" name="Group 86"/>
          <p:cNvGrpSpPr/>
          <p:nvPr/>
        </p:nvGrpSpPr>
        <p:grpSpPr>
          <a:xfrm rot="16200000">
            <a:off x="7124700" y="3162300"/>
            <a:ext cx="228600" cy="76200"/>
            <a:chOff x="5029200" y="1409700"/>
            <a:chExt cx="228600" cy="76200"/>
          </a:xfrm>
        </p:grpSpPr>
        <p:cxnSp>
          <p:nvCxnSpPr>
            <p:cNvPr id="266" name="Straight Connector 265"/>
            <p:cNvCxnSpPr/>
            <p:nvPr/>
          </p:nvCxnSpPr>
          <p:spPr>
            <a:xfrm rot="5400000" flipH="1" flipV="1">
              <a:off x="50292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V="1">
              <a:off x="50292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flipH="1" flipV="1">
              <a:off x="51054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rot="16200000" flipV="1">
              <a:off x="51054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flipH="1" flipV="1">
              <a:off x="51816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V="1">
              <a:off x="51816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 name="Group 86"/>
          <p:cNvGrpSpPr/>
          <p:nvPr/>
        </p:nvGrpSpPr>
        <p:grpSpPr>
          <a:xfrm rot="16200000">
            <a:off x="6743700" y="3162301"/>
            <a:ext cx="228600" cy="76200"/>
            <a:chOff x="5029200" y="1409700"/>
            <a:chExt cx="228600" cy="76200"/>
          </a:xfrm>
        </p:grpSpPr>
        <p:cxnSp>
          <p:nvCxnSpPr>
            <p:cNvPr id="273" name="Straight Connector 272"/>
            <p:cNvCxnSpPr/>
            <p:nvPr/>
          </p:nvCxnSpPr>
          <p:spPr>
            <a:xfrm rot="5400000" flipH="1" flipV="1">
              <a:off x="50292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rot="16200000" flipV="1">
              <a:off x="50292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rot="5400000" flipH="1" flipV="1">
              <a:off x="51054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rot="16200000" flipV="1">
              <a:off x="51054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rot="5400000" flipH="1" flipV="1">
              <a:off x="51816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16200000" flipV="1">
              <a:off x="51816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79" name="Rounded Rectangle 278"/>
          <p:cNvSpPr/>
          <p:nvPr/>
        </p:nvSpPr>
        <p:spPr>
          <a:xfrm>
            <a:off x="6438900" y="3200400"/>
            <a:ext cx="342900" cy="304800"/>
          </a:xfrm>
          <a:prstGeom prst="roundRect">
            <a:avLst/>
          </a:prstGeom>
          <a:solidFill>
            <a:srgbClr val="CC33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R</a:t>
            </a:r>
          </a:p>
        </p:txBody>
      </p:sp>
      <p:sp>
        <p:nvSpPr>
          <p:cNvPr id="309" name="Rectangle 308"/>
          <p:cNvSpPr/>
          <p:nvPr/>
        </p:nvSpPr>
        <p:spPr>
          <a:xfrm>
            <a:off x="6757987" y="1371600"/>
            <a:ext cx="583409"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2" name="Rectangle 11"/>
          <p:cNvSpPr/>
          <p:nvPr/>
        </p:nvSpPr>
        <p:spPr>
          <a:xfrm>
            <a:off x="6650421" y="4279392"/>
            <a:ext cx="817180" cy="1143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1" name="Rectangle 50"/>
          <p:cNvSpPr/>
          <p:nvPr/>
        </p:nvSpPr>
        <p:spPr>
          <a:xfrm>
            <a:off x="6650421" y="4090416"/>
            <a:ext cx="817180" cy="1143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18" name="Group 287"/>
          <p:cNvGrpSpPr/>
          <p:nvPr/>
        </p:nvGrpSpPr>
        <p:grpSpPr>
          <a:xfrm>
            <a:off x="6968491" y="4121009"/>
            <a:ext cx="171451" cy="353537"/>
            <a:chOff x="5444490" y="4121008"/>
            <a:chExt cx="171451" cy="353537"/>
          </a:xfrm>
        </p:grpSpPr>
        <p:cxnSp>
          <p:nvCxnSpPr>
            <p:cNvPr id="228" name="Straight Arrow Connector 227"/>
            <p:cNvCxnSpPr/>
            <p:nvPr/>
          </p:nvCxnSpPr>
          <p:spPr>
            <a:xfrm rot="5400000" flipH="1" flipV="1">
              <a:off x="5426274" y="4224949"/>
              <a:ext cx="212678" cy="479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19" name="Group 44"/>
            <p:cNvGrpSpPr/>
            <p:nvPr/>
          </p:nvGrpSpPr>
          <p:grpSpPr>
            <a:xfrm>
              <a:off x="5444490" y="4303094"/>
              <a:ext cx="171451" cy="171451"/>
              <a:chOff x="5181599" y="457200"/>
              <a:chExt cx="228601" cy="228601"/>
            </a:xfrm>
          </p:grpSpPr>
          <p:sp>
            <p:nvSpPr>
              <p:cNvPr id="229" name="Oval 228"/>
              <p:cNvSpPr/>
              <p:nvPr/>
            </p:nvSpPr>
            <p:spPr>
              <a:xfrm>
                <a:off x="5181599" y="457200"/>
                <a:ext cx="228601" cy="228601"/>
              </a:xfrm>
              <a:prstGeom prst="ellipse">
                <a:avLst/>
              </a:prstGeom>
              <a:solidFill>
                <a:schemeClr val="bg1"/>
              </a:solidFill>
              <a:ln>
                <a:solidFill>
                  <a:srgbClr val="C00000"/>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30" name="Pie 229"/>
              <p:cNvSpPr/>
              <p:nvPr/>
            </p:nvSpPr>
            <p:spPr>
              <a:xfrm flipH="1" flipV="1">
                <a:off x="5181599" y="457200"/>
                <a:ext cx="228600" cy="228600"/>
              </a:xfrm>
              <a:prstGeom prst="pie">
                <a:avLst>
                  <a:gd name="adj1" fmla="val 0"/>
                  <a:gd name="adj2" fmla="val 5357481"/>
                </a:avLst>
              </a:prstGeom>
              <a:ln>
                <a:solidFill>
                  <a:srgbClr val="C00000"/>
                </a:solid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31" name="Pie 230"/>
              <p:cNvSpPr/>
              <p:nvPr/>
            </p:nvSpPr>
            <p:spPr>
              <a:xfrm>
                <a:off x="5181600" y="457200"/>
                <a:ext cx="228600" cy="228600"/>
              </a:xfrm>
              <a:prstGeom prst="pie">
                <a:avLst>
                  <a:gd name="adj1" fmla="val 0"/>
                  <a:gd name="adj2" fmla="val 5357481"/>
                </a:avLst>
              </a:prstGeom>
              <a:ln>
                <a:solidFill>
                  <a:srgbClr val="C00000"/>
                </a:solid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grpSp>
      <p:pic>
        <p:nvPicPr>
          <p:cNvPr id="210" name="Picture 2"/>
          <p:cNvPicPr>
            <a:picLocks noChangeAspect="1" noChangeArrowheads="1"/>
          </p:cNvPicPr>
          <p:nvPr/>
        </p:nvPicPr>
        <p:blipFill>
          <a:blip r:embed="rId3">
            <a:clrChange>
              <a:clrFrom>
                <a:srgbClr val="7030A0"/>
              </a:clrFrom>
              <a:clrTo>
                <a:srgbClr val="7030A0">
                  <a:alpha val="0"/>
                </a:srgbClr>
              </a:clrTo>
            </a:clrChange>
          </a:blip>
          <a:srcRect/>
          <a:stretch>
            <a:fillRect/>
          </a:stretch>
        </p:blipFill>
        <p:spPr bwMode="auto">
          <a:xfrm>
            <a:off x="1517650" y="-3175"/>
            <a:ext cx="9156700" cy="6870700"/>
          </a:xfrm>
          <a:prstGeom prst="rect">
            <a:avLst/>
          </a:prstGeom>
          <a:noFill/>
          <a:ln w="9525">
            <a:noFill/>
            <a:miter lim="800000"/>
            <a:headEnd/>
            <a:tailEnd/>
          </a:ln>
          <a:effectLst/>
        </p:spPr>
      </p:pic>
      <p:pic>
        <p:nvPicPr>
          <p:cNvPr id="91138" name="Picture 2"/>
          <p:cNvPicPr>
            <a:picLocks noChangeAspect="1" noChangeArrowheads="1"/>
          </p:cNvPicPr>
          <p:nvPr/>
        </p:nvPicPr>
        <p:blipFill>
          <a:blip r:embed="rId4"/>
          <a:srcRect/>
          <a:stretch>
            <a:fillRect/>
          </a:stretch>
        </p:blipFill>
        <p:spPr bwMode="auto">
          <a:xfrm>
            <a:off x="7500462" y="381000"/>
            <a:ext cx="3015139" cy="1882140"/>
          </a:xfrm>
          <a:prstGeom prst="rect">
            <a:avLst/>
          </a:prstGeom>
          <a:ln>
            <a:headEnd/>
            <a:tailEnd/>
          </a:ln>
        </p:spPr>
        <p:style>
          <a:lnRef idx="1">
            <a:schemeClr val="dk1"/>
          </a:lnRef>
          <a:fillRef idx="2">
            <a:schemeClr val="dk1"/>
          </a:fillRef>
          <a:effectRef idx="1">
            <a:schemeClr val="dk1"/>
          </a:effectRef>
          <a:fontRef idx="minor">
            <a:schemeClr val="dk1"/>
          </a:fontRef>
        </p:style>
      </p:pic>
      <p:sp>
        <p:nvSpPr>
          <p:cNvPr id="82" name="Rounded Rectangle 81"/>
          <p:cNvSpPr/>
          <p:nvPr/>
        </p:nvSpPr>
        <p:spPr>
          <a:xfrm>
            <a:off x="6553200" y="4191000"/>
            <a:ext cx="342900" cy="304800"/>
          </a:xfrm>
          <a:prstGeom prst="roundRect">
            <a:avLst/>
          </a:prstGeom>
          <a:solidFill>
            <a:srgbClr val="CC33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I</a:t>
            </a:r>
          </a:p>
        </p:txBody>
      </p:sp>
    </p:spTree>
    <p:extLst>
      <p:ext uri="{BB962C8B-B14F-4D97-AF65-F5344CB8AC3E}">
        <p14:creationId xmlns:p14="http://schemas.microsoft.com/office/powerpoint/2010/main" val="951605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geo_ton_scene_v223.jpg"/>
          <p:cNvPicPr>
            <a:picLocks noChangeAspect="1"/>
          </p:cNvPicPr>
          <p:nvPr/>
        </p:nvPicPr>
        <p:blipFill>
          <a:blip r:embed="rId2"/>
          <a:stretch>
            <a:fillRect/>
          </a:stretch>
        </p:blipFill>
        <p:spPr>
          <a:xfrm>
            <a:off x="1524000" y="254000"/>
            <a:ext cx="9144000" cy="6350000"/>
          </a:xfrm>
          <a:prstGeom prst="rect">
            <a:avLst/>
          </a:prstGeom>
        </p:spPr>
      </p:pic>
      <p:sp>
        <p:nvSpPr>
          <p:cNvPr id="3" name="Rectangle 2"/>
          <p:cNvSpPr/>
          <p:nvPr/>
        </p:nvSpPr>
        <p:spPr>
          <a:xfrm>
            <a:off x="1524000" y="0"/>
            <a:ext cx="9144000" cy="68580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 name="Rectangle 3"/>
          <p:cNvSpPr/>
          <p:nvPr/>
        </p:nvSpPr>
        <p:spPr>
          <a:xfrm>
            <a:off x="6743700" y="1276351"/>
            <a:ext cx="609600" cy="229125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Rectangle 4"/>
          <p:cNvSpPr/>
          <p:nvPr/>
        </p:nvSpPr>
        <p:spPr>
          <a:xfrm>
            <a:off x="6896101" y="2913911"/>
            <a:ext cx="304799" cy="120286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Rectangle 7"/>
          <p:cNvSpPr/>
          <p:nvPr/>
        </p:nvSpPr>
        <p:spPr>
          <a:xfrm>
            <a:off x="6934200" y="5105400"/>
            <a:ext cx="990600" cy="30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Rectangle 8"/>
          <p:cNvSpPr/>
          <p:nvPr/>
        </p:nvSpPr>
        <p:spPr>
          <a:xfrm>
            <a:off x="6477000" y="1143000"/>
            <a:ext cx="1143000" cy="2667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 name="Rectangle 13"/>
          <p:cNvSpPr/>
          <p:nvPr/>
        </p:nvSpPr>
        <p:spPr>
          <a:xfrm rot="840000">
            <a:off x="3456277" y="1440908"/>
            <a:ext cx="197199" cy="424871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9" name="Rectangle 48"/>
          <p:cNvSpPr/>
          <p:nvPr/>
        </p:nvSpPr>
        <p:spPr>
          <a:xfrm>
            <a:off x="7162800" y="4724400"/>
            <a:ext cx="990600" cy="30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0" name="Rectangle 49"/>
          <p:cNvSpPr/>
          <p:nvPr/>
        </p:nvSpPr>
        <p:spPr>
          <a:xfrm>
            <a:off x="4267200" y="5105400"/>
            <a:ext cx="990600" cy="30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1" name="Rectangle 50"/>
          <p:cNvSpPr/>
          <p:nvPr/>
        </p:nvSpPr>
        <p:spPr>
          <a:xfrm>
            <a:off x="6650421" y="4094328"/>
            <a:ext cx="817180" cy="1143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2" name="Rectangle 51"/>
          <p:cNvSpPr/>
          <p:nvPr/>
        </p:nvSpPr>
        <p:spPr>
          <a:xfrm rot="20760000" flipH="1">
            <a:off x="8675976" y="1446651"/>
            <a:ext cx="197199" cy="424871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Rectangle 9"/>
          <p:cNvSpPr/>
          <p:nvPr/>
        </p:nvSpPr>
        <p:spPr>
          <a:xfrm>
            <a:off x="3962401" y="1485901"/>
            <a:ext cx="4398580" cy="19049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6" name="Group 58"/>
          <p:cNvGrpSpPr/>
          <p:nvPr/>
        </p:nvGrpSpPr>
        <p:grpSpPr>
          <a:xfrm>
            <a:off x="2895600" y="5753100"/>
            <a:ext cx="533400" cy="228600"/>
            <a:chOff x="1371600" y="5791200"/>
            <a:chExt cx="533400" cy="228600"/>
          </a:xfrm>
        </p:grpSpPr>
        <p:cxnSp>
          <p:nvCxnSpPr>
            <p:cNvPr id="56" name="Straight Connector 55"/>
            <p:cNvCxnSpPr/>
            <p:nvPr/>
          </p:nvCxnSpPr>
          <p:spPr>
            <a:xfrm rot="5400000" flipH="1" flipV="1">
              <a:off x="13716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H="1" flipV="1">
              <a:off x="15240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flipH="1" flipV="1">
              <a:off x="16764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59"/>
          <p:cNvGrpSpPr/>
          <p:nvPr/>
        </p:nvGrpSpPr>
        <p:grpSpPr>
          <a:xfrm>
            <a:off x="8610600" y="5753100"/>
            <a:ext cx="533400" cy="228600"/>
            <a:chOff x="1371600" y="5791200"/>
            <a:chExt cx="533400" cy="228600"/>
          </a:xfrm>
        </p:grpSpPr>
        <p:cxnSp>
          <p:nvCxnSpPr>
            <p:cNvPr id="61" name="Straight Connector 60"/>
            <p:cNvCxnSpPr/>
            <p:nvPr/>
          </p:nvCxnSpPr>
          <p:spPr>
            <a:xfrm rot="5400000" flipH="1" flipV="1">
              <a:off x="13716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flipH="1" flipV="1">
              <a:off x="15240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flipH="1" flipV="1">
              <a:off x="16764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2667000" y="5486400"/>
            <a:ext cx="6858000" cy="30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7" name="Rounded Rectangle 76"/>
          <p:cNvSpPr/>
          <p:nvPr/>
        </p:nvSpPr>
        <p:spPr>
          <a:xfrm>
            <a:off x="5410200" y="3165675"/>
            <a:ext cx="1447800" cy="304800"/>
          </a:xfrm>
          <a:prstGeom prst="roundRect">
            <a:avLst/>
          </a:prstGeom>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air pump</a:t>
            </a:r>
          </a:p>
        </p:txBody>
      </p:sp>
      <p:sp>
        <p:nvSpPr>
          <p:cNvPr id="73" name="Rectangle 72"/>
          <p:cNvSpPr/>
          <p:nvPr/>
        </p:nvSpPr>
        <p:spPr>
          <a:xfrm>
            <a:off x="6667500" y="4229100"/>
            <a:ext cx="419100" cy="838200"/>
          </a:xfrm>
          <a:prstGeom prst="rect">
            <a:avLst/>
          </a:prstGeom>
          <a:solidFill>
            <a:schemeClr val="accent1">
              <a:lumMod val="40000"/>
              <a:lumOff val="60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8" name="Rectangle 77"/>
          <p:cNvSpPr/>
          <p:nvPr/>
        </p:nvSpPr>
        <p:spPr>
          <a:xfrm>
            <a:off x="7162800" y="4229100"/>
            <a:ext cx="304800" cy="457200"/>
          </a:xfrm>
          <a:prstGeom prst="rect">
            <a:avLst/>
          </a:prstGeom>
          <a:solidFill>
            <a:schemeClr val="accent1">
              <a:lumMod val="40000"/>
              <a:lumOff val="60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9" name="Rectangle 78"/>
          <p:cNvSpPr/>
          <p:nvPr/>
        </p:nvSpPr>
        <p:spPr>
          <a:xfrm>
            <a:off x="6934200" y="3581400"/>
            <a:ext cx="228600" cy="495300"/>
          </a:xfrm>
          <a:prstGeom prst="rect">
            <a:avLst/>
          </a:prstGeom>
          <a:solidFill>
            <a:schemeClr val="accent1">
              <a:lumMod val="40000"/>
              <a:lumOff val="60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6" name="Right Arrow 75"/>
          <p:cNvSpPr/>
          <p:nvPr/>
        </p:nvSpPr>
        <p:spPr>
          <a:xfrm rot="16200000">
            <a:off x="6896100" y="3314700"/>
            <a:ext cx="304800" cy="228600"/>
          </a:xfrm>
          <a:prstGeom prst="rightArrow">
            <a:avLst/>
          </a:prstGeom>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 name="Rectangle 11"/>
          <p:cNvSpPr/>
          <p:nvPr/>
        </p:nvSpPr>
        <p:spPr>
          <a:xfrm>
            <a:off x="6650421" y="4275480"/>
            <a:ext cx="817180" cy="1143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6" name="Right Arrow 85"/>
          <p:cNvSpPr/>
          <p:nvPr/>
        </p:nvSpPr>
        <p:spPr>
          <a:xfrm>
            <a:off x="6515100" y="4152901"/>
            <a:ext cx="304800" cy="152401"/>
          </a:xfrm>
          <a:prstGeom prst="rightArrow">
            <a:avLst>
              <a:gd name="adj1" fmla="val 50000"/>
              <a:gd name="adj2" fmla="val 76765"/>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94" name="Right Arrow 93"/>
          <p:cNvSpPr/>
          <p:nvPr/>
        </p:nvSpPr>
        <p:spPr>
          <a:xfrm rot="-3600000">
            <a:off x="6809690" y="4018184"/>
            <a:ext cx="304800" cy="152401"/>
          </a:xfrm>
          <a:prstGeom prst="rightArrow">
            <a:avLst>
              <a:gd name="adj1" fmla="val 50000"/>
              <a:gd name="adj2" fmla="val 76765"/>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95" name="Right Arrow 94"/>
          <p:cNvSpPr/>
          <p:nvPr/>
        </p:nvSpPr>
        <p:spPr>
          <a:xfrm rot="3600000" flipH="1">
            <a:off x="7000192" y="4018184"/>
            <a:ext cx="304800" cy="152401"/>
          </a:xfrm>
          <a:prstGeom prst="rightArrow">
            <a:avLst>
              <a:gd name="adj1" fmla="val 50000"/>
              <a:gd name="adj2" fmla="val 76765"/>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96" name="Right Arrow 95"/>
          <p:cNvSpPr/>
          <p:nvPr/>
        </p:nvSpPr>
        <p:spPr>
          <a:xfrm flipH="1">
            <a:off x="7315200" y="4152901"/>
            <a:ext cx="304800" cy="152401"/>
          </a:xfrm>
          <a:prstGeom prst="rightArrow">
            <a:avLst>
              <a:gd name="adj1" fmla="val 50000"/>
              <a:gd name="adj2" fmla="val 76765"/>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97" name="Right Arrow 96"/>
          <p:cNvSpPr/>
          <p:nvPr/>
        </p:nvSpPr>
        <p:spPr>
          <a:xfrm flipH="1">
            <a:off x="7315200" y="4457701"/>
            <a:ext cx="304800" cy="152401"/>
          </a:xfrm>
          <a:prstGeom prst="rightArrow">
            <a:avLst>
              <a:gd name="adj1" fmla="val 50000"/>
              <a:gd name="adj2" fmla="val 76765"/>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99" name="Right Arrow 98"/>
          <p:cNvSpPr/>
          <p:nvPr/>
        </p:nvSpPr>
        <p:spPr>
          <a:xfrm>
            <a:off x="6515100" y="4572001"/>
            <a:ext cx="304800" cy="152401"/>
          </a:xfrm>
          <a:prstGeom prst="rightArrow">
            <a:avLst>
              <a:gd name="adj1" fmla="val 50000"/>
              <a:gd name="adj2" fmla="val 76765"/>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00" name="Right Arrow 99"/>
          <p:cNvSpPr/>
          <p:nvPr/>
        </p:nvSpPr>
        <p:spPr>
          <a:xfrm rot="16200000">
            <a:off x="6667501" y="4991100"/>
            <a:ext cx="304800" cy="152401"/>
          </a:xfrm>
          <a:prstGeom prst="rightArrow">
            <a:avLst>
              <a:gd name="adj1" fmla="val 50000"/>
              <a:gd name="adj2" fmla="val 76765"/>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07" name="Rounded Rectangle 106"/>
          <p:cNvSpPr/>
          <p:nvPr/>
        </p:nvSpPr>
        <p:spPr>
          <a:xfrm>
            <a:off x="7124700" y="3621024"/>
            <a:ext cx="609600" cy="304800"/>
          </a:xfrm>
          <a:prstGeom prst="roundRect">
            <a:avLst/>
          </a:prstGeom>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R,C</a:t>
            </a:r>
          </a:p>
        </p:txBody>
      </p:sp>
      <p:sp>
        <p:nvSpPr>
          <p:cNvPr id="110" name="Rounded Rectangle 109"/>
          <p:cNvSpPr/>
          <p:nvPr/>
        </p:nvSpPr>
        <p:spPr>
          <a:xfrm>
            <a:off x="7391400" y="4648200"/>
            <a:ext cx="609600" cy="304800"/>
          </a:xfrm>
          <a:prstGeom prst="roundRect">
            <a:avLst/>
          </a:prstGeom>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R,C</a:t>
            </a:r>
          </a:p>
        </p:txBody>
      </p:sp>
      <p:sp>
        <p:nvSpPr>
          <p:cNvPr id="111" name="Rounded Rectangle 110"/>
          <p:cNvSpPr/>
          <p:nvPr/>
        </p:nvSpPr>
        <p:spPr>
          <a:xfrm>
            <a:off x="6096000" y="4914900"/>
            <a:ext cx="609600" cy="304800"/>
          </a:xfrm>
          <a:prstGeom prst="roundRect">
            <a:avLst/>
          </a:prstGeom>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R,C</a:t>
            </a:r>
          </a:p>
        </p:txBody>
      </p:sp>
      <p:sp>
        <p:nvSpPr>
          <p:cNvPr id="112" name="Right Arrow 111"/>
          <p:cNvSpPr/>
          <p:nvPr/>
        </p:nvSpPr>
        <p:spPr>
          <a:xfrm rot="16200000">
            <a:off x="6877053" y="4895850"/>
            <a:ext cx="266700" cy="152400"/>
          </a:xfrm>
          <a:prstGeom prst="rightArrow">
            <a:avLst>
              <a:gd name="adj1" fmla="val 50000"/>
              <a:gd name="adj2" fmla="val 76765"/>
            </a:avLst>
          </a:prstGeom>
          <a:gradFill flip="none" rotWithShape="1">
            <a:gsLst>
              <a:gs pos="0">
                <a:srgbClr val="C00000"/>
              </a:gs>
              <a:gs pos="100000">
                <a:srgbClr val="C00000">
                  <a:shade val="100000"/>
                  <a:satMod val="115000"/>
                </a:srgbClr>
              </a:gs>
            </a:gsLst>
            <a:lin ang="0" scaled="0"/>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13" name="Right Arrow 112"/>
          <p:cNvSpPr/>
          <p:nvPr/>
        </p:nvSpPr>
        <p:spPr>
          <a:xfrm rot="16200000">
            <a:off x="7105650" y="4514850"/>
            <a:ext cx="266700" cy="152400"/>
          </a:xfrm>
          <a:prstGeom prst="rightArrow">
            <a:avLst>
              <a:gd name="adj1" fmla="val 50000"/>
              <a:gd name="adj2" fmla="val 76765"/>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14" name="Rectangle 113"/>
          <p:cNvSpPr/>
          <p:nvPr/>
        </p:nvSpPr>
        <p:spPr>
          <a:xfrm>
            <a:off x="6757987" y="1371600"/>
            <a:ext cx="583409"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5126" name="Picture 6"/>
          <p:cNvPicPr>
            <a:picLocks noChangeAspect="1" noChangeArrowheads="1"/>
          </p:cNvPicPr>
          <p:nvPr/>
        </p:nvPicPr>
        <p:blipFill>
          <a:blip r:embed="rId3">
            <a:clrChange>
              <a:clrFrom>
                <a:srgbClr val="7030A0"/>
              </a:clrFrom>
              <a:clrTo>
                <a:srgbClr val="7030A0">
                  <a:alpha val="0"/>
                </a:srgbClr>
              </a:clrTo>
            </a:clrChange>
          </a:blip>
          <a:srcRect/>
          <a:stretch>
            <a:fillRect/>
          </a:stretch>
        </p:blipFill>
        <p:spPr bwMode="auto">
          <a:xfrm>
            <a:off x="1517650" y="0"/>
            <a:ext cx="9156700" cy="6870700"/>
          </a:xfrm>
          <a:prstGeom prst="rect">
            <a:avLst/>
          </a:prstGeom>
          <a:noFill/>
          <a:ln w="9525">
            <a:noFill/>
            <a:miter lim="800000"/>
            <a:headEnd/>
            <a:tailEnd/>
          </a:ln>
          <a:effectLst/>
        </p:spPr>
      </p:pic>
      <p:pic>
        <p:nvPicPr>
          <p:cNvPr id="5125" name="Picture 5"/>
          <p:cNvPicPr>
            <a:picLocks noChangeAspect="1" noChangeArrowheads="1"/>
          </p:cNvPicPr>
          <p:nvPr/>
        </p:nvPicPr>
        <p:blipFill>
          <a:blip r:embed="rId4"/>
          <a:srcRect/>
          <a:stretch>
            <a:fillRect/>
          </a:stretch>
        </p:blipFill>
        <p:spPr bwMode="auto">
          <a:xfrm>
            <a:off x="2042636" y="428150"/>
            <a:ext cx="8091964" cy="2086451"/>
          </a:xfrm>
          <a:prstGeom prst="rect">
            <a:avLst/>
          </a:prstGeom>
          <a:ln>
            <a:headEnd/>
            <a:tailEnd/>
          </a:ln>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4260918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smart_manufacturing_robotics_cyber_physical_system_R2019b_barely_made_it">
            <a:hlinkClick r:id="" action="ppaction://media"/>
            <a:extLst>
              <a:ext uri="{FF2B5EF4-FFF2-40B4-BE49-F238E27FC236}">
                <a16:creationId xmlns:a16="http://schemas.microsoft.com/office/drawing/2014/main" id="{BA05EDF3-D8DB-420E-90C9-9FF3162C7277}"/>
              </a:ext>
            </a:extLst>
          </p:cNvPr>
          <p:cNvPicPr>
            <a:picLocks noChangeAspect="1"/>
          </p:cNvPicPr>
          <p:nvPr>
            <a:videoFile r:link="rId1"/>
            <p:extLst>
              <p:ext uri="{DAA4B4D4-6D71-4841-9C94-3DE7FCFB9230}">
                <p14:media xmlns:p14="http://schemas.microsoft.com/office/powerpoint/2010/main" r:embed="rId2">
                  <p14:trim end="2754"/>
                </p14:media>
              </p:ext>
            </p:extLst>
          </p:nvPr>
        </p:nvPicPr>
        <p:blipFill rotWithShape="1">
          <a:blip r:embed="rId4"/>
          <a:srcRect l="1866" t="5987" b="16173"/>
          <a:stretch>
            <a:fillRect/>
          </a:stretch>
        </p:blipFill>
        <p:spPr>
          <a:xfrm>
            <a:off x="2514600" y="1371600"/>
            <a:ext cx="7332958" cy="4140205"/>
          </a:xfrm>
          <a:prstGeom prst="rect">
            <a:avLst/>
          </a:prstGeom>
        </p:spPr>
      </p:pic>
    </p:spTree>
    <p:extLst>
      <p:ext uri="{BB962C8B-B14F-4D97-AF65-F5344CB8AC3E}">
        <p14:creationId xmlns:p14="http://schemas.microsoft.com/office/powerpoint/2010/main" val="172405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5E17-3032-406D-AA05-26033D5625B0}"/>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02A0C4C9-6673-4068-9311-35B45BBDAFBF}"/>
              </a:ext>
            </a:extLst>
          </p:cNvPr>
          <p:cNvSpPr>
            <a:spLocks noGrp="1"/>
          </p:cNvSpPr>
          <p:nvPr>
            <p:ph idx="1"/>
          </p:nvPr>
        </p:nvSpPr>
        <p:spPr/>
        <p:txBody>
          <a:bodyPr/>
          <a:lstStyle/>
          <a:p>
            <a:r>
              <a:rPr lang="en-US" dirty="0"/>
              <a:t>Introduction of a running example</a:t>
            </a:r>
          </a:p>
          <a:p>
            <a:pPr lvl="1"/>
            <a:r>
              <a:rPr lang="en-US" dirty="0"/>
              <a:t>Pick and place machine</a:t>
            </a:r>
          </a:p>
          <a:p>
            <a:r>
              <a:rPr lang="en-US" dirty="0"/>
              <a:t>Illustrations of design activities in the CORE framework</a:t>
            </a:r>
          </a:p>
          <a:p>
            <a:pPr lvl="1"/>
            <a:r>
              <a:rPr lang="en-US" dirty="0"/>
              <a:t>Create</a:t>
            </a:r>
          </a:p>
          <a:p>
            <a:pPr lvl="1"/>
            <a:r>
              <a:rPr lang="en-US" dirty="0"/>
              <a:t>Organize</a:t>
            </a:r>
          </a:p>
          <a:p>
            <a:pPr lvl="1"/>
            <a:r>
              <a:rPr lang="en-US" dirty="0"/>
              <a:t>Refine</a:t>
            </a:r>
          </a:p>
          <a:p>
            <a:pPr lvl="1"/>
            <a:r>
              <a:rPr lang="en-US" dirty="0"/>
              <a:t>Evaluate</a:t>
            </a:r>
          </a:p>
          <a:p>
            <a:r>
              <a:rPr lang="en-US" dirty="0"/>
              <a:t>Discussion of opportunities for computational support</a:t>
            </a:r>
          </a:p>
          <a:p>
            <a:pPr lvl="1"/>
            <a:r>
              <a:rPr lang="en-US" dirty="0"/>
              <a:t>Automation</a:t>
            </a:r>
          </a:p>
          <a:p>
            <a:pPr lvl="1"/>
            <a:r>
              <a:rPr lang="en-US" dirty="0"/>
              <a:t>AI performed</a:t>
            </a:r>
          </a:p>
          <a:p>
            <a:pPr lvl="1"/>
            <a:r>
              <a:rPr lang="en-US" dirty="0"/>
              <a:t>AI assisted</a:t>
            </a:r>
          </a:p>
        </p:txBody>
      </p:sp>
      <p:sp>
        <p:nvSpPr>
          <p:cNvPr id="4" name="Arrow: Chevron 3">
            <a:extLst>
              <a:ext uri="{FF2B5EF4-FFF2-40B4-BE49-F238E27FC236}">
                <a16:creationId xmlns:a16="http://schemas.microsoft.com/office/drawing/2014/main" id="{E26C0CBD-8832-425C-86FF-0EFDEDD288CB}"/>
              </a:ext>
            </a:extLst>
          </p:cNvPr>
          <p:cNvSpPr/>
          <p:nvPr/>
        </p:nvSpPr>
        <p:spPr>
          <a:xfrm>
            <a:off x="228600" y="1700215"/>
            <a:ext cx="304800" cy="304800"/>
          </a:xfrm>
          <a:prstGeom prst="chevron">
            <a:avLst/>
          </a:prstGeom>
          <a:solidFill>
            <a:schemeClr val="bg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94396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withEffect">
                                  <p:stCondLst>
                                    <p:cond delay="0"/>
                                  </p:stCondLst>
                                  <p:childTnLst>
                                    <p:animMotion origin="layout" path="M 6.93889E-18 1.11111E-6 L 6.93889E-18 0.11875 " pathEditMode="relative" rAng="0" ptsTypes="AA">
                                      <p:cBhvr>
                                        <p:cTn id="6" dur="1500" fill="hold"/>
                                        <p:tgtEl>
                                          <p:spTgt spid="4"/>
                                        </p:tgtEl>
                                        <p:attrNameLst>
                                          <p:attrName>ppt_x</p:attrName>
                                          <p:attrName>ppt_y</p:attrName>
                                        </p:attrNameLst>
                                      </p:cBhvr>
                                      <p:rCtr x="0" y="5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ECF92-E08C-4B68-A0A3-316277566E49}"/>
              </a:ext>
            </a:extLst>
          </p:cNvPr>
          <p:cNvSpPr>
            <a:spLocks noGrp="1"/>
          </p:cNvSpPr>
          <p:nvPr>
            <p:ph type="title"/>
          </p:nvPr>
        </p:nvSpPr>
        <p:spPr/>
        <p:txBody>
          <a:bodyPr/>
          <a:lstStyle/>
          <a:p>
            <a:r>
              <a:rPr lang="en-US" dirty="0"/>
              <a:t>Design activities</a:t>
            </a:r>
          </a:p>
        </p:txBody>
      </p:sp>
      <p:sp>
        <p:nvSpPr>
          <p:cNvPr id="4" name="TextBox 3">
            <a:extLst>
              <a:ext uri="{FF2B5EF4-FFF2-40B4-BE49-F238E27FC236}">
                <a16:creationId xmlns:a16="http://schemas.microsoft.com/office/drawing/2014/main" id="{9D512533-CCC9-4888-8EFB-ED59A25C1588}"/>
              </a:ext>
            </a:extLst>
          </p:cNvPr>
          <p:cNvSpPr txBox="1"/>
          <p:nvPr/>
        </p:nvSpPr>
        <p:spPr>
          <a:xfrm>
            <a:off x="1399381"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5" name="TextBox 4">
            <a:extLst>
              <a:ext uri="{FF2B5EF4-FFF2-40B4-BE49-F238E27FC236}">
                <a16:creationId xmlns:a16="http://schemas.microsoft.com/office/drawing/2014/main" id="{F1CBBF26-4D61-43C0-B73D-B386980C2940}"/>
              </a:ext>
            </a:extLst>
          </p:cNvPr>
          <p:cNvSpPr txBox="1"/>
          <p:nvPr/>
        </p:nvSpPr>
        <p:spPr>
          <a:xfrm>
            <a:off x="3994465"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6" name="TextBox 5">
            <a:extLst>
              <a:ext uri="{FF2B5EF4-FFF2-40B4-BE49-F238E27FC236}">
                <a16:creationId xmlns:a16="http://schemas.microsoft.com/office/drawing/2014/main" id="{17853C7C-DAFB-49E0-B087-E605138F5566}"/>
              </a:ext>
            </a:extLst>
          </p:cNvPr>
          <p:cNvSpPr txBox="1"/>
          <p:nvPr/>
        </p:nvSpPr>
        <p:spPr>
          <a:xfrm>
            <a:off x="6532561"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7" name="TextBox 6">
            <a:extLst>
              <a:ext uri="{FF2B5EF4-FFF2-40B4-BE49-F238E27FC236}">
                <a16:creationId xmlns:a16="http://schemas.microsoft.com/office/drawing/2014/main" id="{F8E0DE9A-887D-4CE7-8042-3B08D908675C}"/>
              </a:ext>
            </a:extLst>
          </p:cNvPr>
          <p:cNvSpPr txBox="1"/>
          <p:nvPr/>
        </p:nvSpPr>
        <p:spPr>
          <a:xfrm>
            <a:off x="9136858"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a:t>
            </a:r>
          </a:p>
        </p:txBody>
      </p:sp>
      <p:sp>
        <p:nvSpPr>
          <p:cNvPr id="8" name="TextBox 7">
            <a:extLst>
              <a:ext uri="{FF2B5EF4-FFF2-40B4-BE49-F238E27FC236}">
                <a16:creationId xmlns:a16="http://schemas.microsoft.com/office/drawing/2014/main" id="{281B16FD-4B45-4C38-994F-DE72876246BC}"/>
              </a:ext>
            </a:extLst>
          </p:cNvPr>
          <p:cNvSpPr txBox="1"/>
          <p:nvPr/>
        </p:nvSpPr>
        <p:spPr>
          <a:xfrm>
            <a:off x="1981200"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sp>
        <p:nvSpPr>
          <p:cNvPr id="9" name="TextBox 8">
            <a:extLst>
              <a:ext uri="{FF2B5EF4-FFF2-40B4-BE49-F238E27FC236}">
                <a16:creationId xmlns:a16="http://schemas.microsoft.com/office/drawing/2014/main" id="{F022D8A8-9FE8-4D14-8146-42EC191165E7}"/>
              </a:ext>
            </a:extLst>
          </p:cNvPr>
          <p:cNvSpPr txBox="1"/>
          <p:nvPr/>
        </p:nvSpPr>
        <p:spPr>
          <a:xfrm>
            <a:off x="4560359"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sp>
        <p:nvSpPr>
          <p:cNvPr id="10" name="TextBox 9">
            <a:extLst>
              <a:ext uri="{FF2B5EF4-FFF2-40B4-BE49-F238E27FC236}">
                <a16:creationId xmlns:a16="http://schemas.microsoft.com/office/drawing/2014/main" id="{447D98F0-B1D1-4787-8F90-10714A2FA674}"/>
              </a:ext>
            </a:extLst>
          </p:cNvPr>
          <p:cNvSpPr txBox="1"/>
          <p:nvPr/>
        </p:nvSpPr>
        <p:spPr>
          <a:xfrm>
            <a:off x="7139518"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sp>
        <p:nvSpPr>
          <p:cNvPr id="11" name="TextBox 10">
            <a:extLst>
              <a:ext uri="{FF2B5EF4-FFF2-40B4-BE49-F238E27FC236}">
                <a16:creationId xmlns:a16="http://schemas.microsoft.com/office/drawing/2014/main" id="{3A63EE5B-25BC-452C-9E96-92451BDFF1DC}"/>
              </a:ext>
            </a:extLst>
          </p:cNvPr>
          <p:cNvSpPr txBox="1"/>
          <p:nvPr/>
        </p:nvSpPr>
        <p:spPr>
          <a:xfrm>
            <a:off x="9718677"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15" name="Straight Connector 14">
            <a:extLst>
              <a:ext uri="{FF2B5EF4-FFF2-40B4-BE49-F238E27FC236}">
                <a16:creationId xmlns:a16="http://schemas.microsoft.com/office/drawing/2014/main" id="{FECD0E16-2D71-4A33-8CC3-F9E47467C4AE}"/>
              </a:ext>
            </a:extLst>
          </p:cNvPr>
          <p:cNvCxnSpPr>
            <a:cxnSpLocks/>
          </p:cNvCxnSpPr>
          <p:nvPr/>
        </p:nvCxnSpPr>
        <p:spPr>
          <a:xfrm>
            <a:off x="1981200" y="4495502"/>
            <a:ext cx="840263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23987783-9FC2-432C-BE00-079CD1F4E7A7}"/>
              </a:ext>
            </a:extLst>
          </p:cNvPr>
          <p:cNvGrpSpPr/>
          <p:nvPr/>
        </p:nvGrpSpPr>
        <p:grpSpPr>
          <a:xfrm>
            <a:off x="4197422" y="2254476"/>
            <a:ext cx="1383830" cy="940491"/>
            <a:chOff x="4559771" y="2107509"/>
            <a:chExt cx="1383830" cy="940491"/>
          </a:xfrm>
        </p:grpSpPr>
        <p:sp>
          <p:nvSpPr>
            <p:cNvPr id="16" name="Rectangle 15">
              <a:extLst>
                <a:ext uri="{FF2B5EF4-FFF2-40B4-BE49-F238E27FC236}">
                  <a16:creationId xmlns:a16="http://schemas.microsoft.com/office/drawing/2014/main" id="{6FD69FC1-0BA7-4971-B140-9C7B192ADA8C}"/>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17" name="Rectangle 16">
              <a:extLst>
                <a:ext uri="{FF2B5EF4-FFF2-40B4-BE49-F238E27FC236}">
                  <a16:creationId xmlns:a16="http://schemas.microsoft.com/office/drawing/2014/main" id="{D698B99A-D510-41ED-ADFD-F4404F1BB802}"/>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18" name="Connector: Elbow 17">
              <a:extLst>
                <a:ext uri="{FF2B5EF4-FFF2-40B4-BE49-F238E27FC236}">
                  <a16:creationId xmlns:a16="http://schemas.microsoft.com/office/drawing/2014/main" id="{E4A8D759-068F-4079-9F9E-D23A43165273}"/>
                </a:ext>
              </a:extLst>
            </p:cNvPr>
            <p:cNvCxnSpPr>
              <a:cxnSpLocks/>
              <a:stCxn id="17" idx="0"/>
              <a:endCxn id="16"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8F46325-0F41-4618-A0E0-B63F3F283031}"/>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20" name="Connector: Elbow 19">
              <a:extLst>
                <a:ext uri="{FF2B5EF4-FFF2-40B4-BE49-F238E27FC236}">
                  <a16:creationId xmlns:a16="http://schemas.microsoft.com/office/drawing/2014/main" id="{9D5A8A99-2DAB-4804-BC99-88339B66A744}"/>
                </a:ext>
              </a:extLst>
            </p:cNvPr>
            <p:cNvCxnSpPr>
              <a:cxnSpLocks/>
              <a:stCxn id="19" idx="0"/>
              <a:endCxn id="16"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60692A3E-804B-4AF9-A8A0-99407F0D5629}"/>
              </a:ext>
            </a:extLst>
          </p:cNvPr>
          <p:cNvGrpSpPr/>
          <p:nvPr/>
        </p:nvGrpSpPr>
        <p:grpSpPr>
          <a:xfrm>
            <a:off x="7016915" y="2126568"/>
            <a:ext cx="914400" cy="1196307"/>
            <a:chOff x="7414404" y="1920243"/>
            <a:chExt cx="914400" cy="1196307"/>
          </a:xfrm>
        </p:grpSpPr>
        <p:cxnSp>
          <p:nvCxnSpPr>
            <p:cNvPr id="35" name="Straight Connector 34">
              <a:extLst>
                <a:ext uri="{FF2B5EF4-FFF2-40B4-BE49-F238E27FC236}">
                  <a16:creationId xmlns:a16="http://schemas.microsoft.com/office/drawing/2014/main" id="{BD424039-2FD4-4006-B132-17026FF49C6C}"/>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D6AE6172-59E1-4636-B3C7-06707C72935C}"/>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8" name="Straight Connector 37">
              <a:extLst>
                <a:ext uri="{FF2B5EF4-FFF2-40B4-BE49-F238E27FC236}">
                  <a16:creationId xmlns:a16="http://schemas.microsoft.com/office/drawing/2014/main" id="{5BD90593-7B37-416A-8106-C19152CE1A11}"/>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D870BAF5-9EA0-4FB5-AC90-36797F62AADE}"/>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40" name="Straight Connector 39">
              <a:extLst>
                <a:ext uri="{FF2B5EF4-FFF2-40B4-BE49-F238E27FC236}">
                  <a16:creationId xmlns:a16="http://schemas.microsoft.com/office/drawing/2014/main" id="{09C9A6D9-9844-4662-8EF9-2143EEDB0CE7}"/>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8D768FBA-0299-4839-B798-3DF9B716FAF5}"/>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nvGrpSpPr>
          <p:cNvPr id="66" name="Group 65">
            <a:extLst>
              <a:ext uri="{FF2B5EF4-FFF2-40B4-BE49-F238E27FC236}">
                <a16:creationId xmlns:a16="http://schemas.microsoft.com/office/drawing/2014/main" id="{29531132-F28C-4CB6-BC36-9521720DA633}"/>
              </a:ext>
            </a:extLst>
          </p:cNvPr>
          <p:cNvGrpSpPr/>
          <p:nvPr/>
        </p:nvGrpSpPr>
        <p:grpSpPr>
          <a:xfrm>
            <a:off x="9545262" y="2218726"/>
            <a:ext cx="1011992" cy="1011990"/>
            <a:chOff x="9914445" y="2218726"/>
            <a:chExt cx="1011992" cy="1011990"/>
          </a:xfrm>
        </p:grpSpPr>
        <p:sp>
          <p:nvSpPr>
            <p:cNvPr id="42" name="Oval 41">
              <a:extLst>
                <a:ext uri="{FF2B5EF4-FFF2-40B4-BE49-F238E27FC236}">
                  <a16:creationId xmlns:a16="http://schemas.microsoft.com/office/drawing/2014/main" id="{49D89357-43C5-4568-9164-3DEEA998DC64}"/>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50" name="Rectangle 49">
              <a:extLst>
                <a:ext uri="{FF2B5EF4-FFF2-40B4-BE49-F238E27FC236}">
                  <a16:creationId xmlns:a16="http://schemas.microsoft.com/office/drawing/2014/main" id="{C98B8DBF-B238-4D79-999B-18EDB62BE322}"/>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8A6D481C-910A-4FA3-8172-0C11B85306D6}"/>
              </a:ext>
            </a:extLst>
          </p:cNvPr>
          <p:cNvGrpSpPr/>
          <p:nvPr/>
        </p:nvGrpSpPr>
        <p:grpSpPr>
          <a:xfrm>
            <a:off x="1870224" y="2096642"/>
            <a:ext cx="880611" cy="1256158"/>
            <a:chOff x="2331042" y="1868042"/>
            <a:chExt cx="880611" cy="1256158"/>
          </a:xfrm>
        </p:grpSpPr>
        <p:sp>
          <p:nvSpPr>
            <p:cNvPr id="52" name="Rectangle 51">
              <a:extLst>
                <a:ext uri="{FF2B5EF4-FFF2-40B4-BE49-F238E27FC236}">
                  <a16:creationId xmlns:a16="http://schemas.microsoft.com/office/drawing/2014/main" id="{60496265-B1A6-4793-8D97-AC6951395789}"/>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61" name="Rectangle 60">
              <a:extLst>
                <a:ext uri="{FF2B5EF4-FFF2-40B4-BE49-F238E27FC236}">
                  <a16:creationId xmlns:a16="http://schemas.microsoft.com/office/drawing/2014/main" id="{FC079D8B-94C7-464C-95B5-2C9C7DD289C0}"/>
                </a:ext>
              </a:extLst>
            </p:cNvPr>
            <p:cNvSpPr/>
            <p:nvPr/>
          </p:nvSpPr>
          <p:spPr>
            <a:xfrm>
              <a:off x="2712043" y="2043160"/>
              <a:ext cx="499610" cy="30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60" name="Group 59">
              <a:extLst>
                <a:ext uri="{FF2B5EF4-FFF2-40B4-BE49-F238E27FC236}">
                  <a16:creationId xmlns:a16="http://schemas.microsoft.com/office/drawing/2014/main" id="{DC16EA44-6221-4D19-8B43-8FA024F0ED48}"/>
                </a:ext>
              </a:extLst>
            </p:cNvPr>
            <p:cNvGrpSpPr/>
            <p:nvPr/>
          </p:nvGrpSpPr>
          <p:grpSpPr>
            <a:xfrm rot="12977183">
              <a:off x="2811164" y="1868042"/>
              <a:ext cx="168090" cy="840450"/>
              <a:chOff x="683418" y="3200400"/>
              <a:chExt cx="228600" cy="1143000"/>
            </a:xfrm>
          </p:grpSpPr>
          <p:sp>
            <p:nvSpPr>
              <p:cNvPr id="59" name="Freeform: Shape 58">
                <a:extLst>
                  <a:ext uri="{FF2B5EF4-FFF2-40B4-BE49-F238E27FC236}">
                    <a16:creationId xmlns:a16="http://schemas.microsoft.com/office/drawing/2014/main" id="{E45BE502-6A23-4D5C-BDBE-6F7685F57C8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57" name="Rectangle 56">
                <a:extLst>
                  <a:ext uri="{FF2B5EF4-FFF2-40B4-BE49-F238E27FC236}">
                    <a16:creationId xmlns:a16="http://schemas.microsoft.com/office/drawing/2014/main" id="{2BD68B99-3993-47BE-81EC-E6CDB6F74B69}"/>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spTree>
    <p:extLst>
      <p:ext uri="{BB962C8B-B14F-4D97-AF65-F5344CB8AC3E}">
        <p14:creationId xmlns:p14="http://schemas.microsoft.com/office/powerpoint/2010/main" val="420034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250"/>
                                        <p:tgtEl>
                                          <p:spTgt spid="1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70DE6AE-A752-425D-9065-68A8F90021E5}"/>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a:latin typeface="Arial" pitchFamily="34" charset="0"/>
              <a:cs typeface="Arial" pitchFamily="34" charset="0"/>
            </a:endParaRPr>
          </a:p>
        </p:txBody>
      </p:sp>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grpSp>
        <p:nvGrpSpPr>
          <p:cNvPr id="5" name="Group 4">
            <a:extLst>
              <a:ext uri="{FF2B5EF4-FFF2-40B4-BE49-F238E27FC236}">
                <a16:creationId xmlns:a16="http://schemas.microsoft.com/office/drawing/2014/main" id="{6371A155-3459-4A96-AED5-6813744B8425}"/>
              </a:ext>
            </a:extLst>
          </p:cNvPr>
          <p:cNvGrpSpPr/>
          <p:nvPr/>
        </p:nvGrpSpPr>
        <p:grpSpPr>
          <a:xfrm>
            <a:off x="789717" y="1944242"/>
            <a:ext cx="771722" cy="1256158"/>
            <a:chOff x="2331042" y="1868042"/>
            <a:chExt cx="771722" cy="1256158"/>
          </a:xfrm>
        </p:grpSpPr>
        <p:sp>
          <p:nvSpPr>
            <p:cNvPr id="6" name="Rectangle 5">
              <a:extLst>
                <a:ext uri="{FF2B5EF4-FFF2-40B4-BE49-F238E27FC236}">
                  <a16:creationId xmlns:a16="http://schemas.microsoft.com/office/drawing/2014/main" id="{A8F3FB8C-14F7-4213-9219-AEED9A743220}"/>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8D164FBD-833F-4A49-94D3-C8832EC4F20D}"/>
                </a:ext>
              </a:extLst>
            </p:cNvPr>
            <p:cNvSpPr/>
            <p:nvPr/>
          </p:nvSpPr>
          <p:spPr>
            <a:xfrm>
              <a:off x="2742208" y="2143957"/>
              <a:ext cx="360556" cy="18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8" name="Group 7">
              <a:extLst>
                <a:ext uri="{FF2B5EF4-FFF2-40B4-BE49-F238E27FC236}">
                  <a16:creationId xmlns:a16="http://schemas.microsoft.com/office/drawing/2014/main" id="{9D39D667-8473-417F-A060-EB57C74730BC}"/>
                </a:ext>
              </a:extLst>
            </p:cNvPr>
            <p:cNvGrpSpPr/>
            <p:nvPr/>
          </p:nvGrpSpPr>
          <p:grpSpPr>
            <a:xfrm rot="12977183">
              <a:off x="2811164" y="1868042"/>
              <a:ext cx="168090" cy="840450"/>
              <a:chOff x="683418" y="3200400"/>
              <a:chExt cx="228600" cy="1143000"/>
            </a:xfrm>
          </p:grpSpPr>
          <p:sp>
            <p:nvSpPr>
              <p:cNvPr id="9" name="Freeform: Shape 8">
                <a:extLst>
                  <a:ext uri="{FF2B5EF4-FFF2-40B4-BE49-F238E27FC236}">
                    <a16:creationId xmlns:a16="http://schemas.microsoft.com/office/drawing/2014/main" id="{BA6D91F0-1198-4075-B79E-8AC780EE4DC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CAC3F62E-133E-44B4-94FA-F10CCF557017}"/>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5CF0843-092C-4D3D-A4D8-B8A5FD1528CA}"/>
              </a:ext>
            </a:extLst>
          </p:cNvPr>
          <p:cNvSpPr txBox="1"/>
          <p:nvPr/>
        </p:nvSpPr>
        <p:spPr>
          <a:xfrm>
            <a:off x="4329540" y="1295400"/>
            <a:ext cx="7543800" cy="4093428"/>
          </a:xfrm>
          <a:prstGeom prst="rect">
            <a:avLst/>
          </a:prstGeom>
          <a:noFill/>
        </p:spPr>
        <p:txBody>
          <a:bodyPr wrap="square" rtlCol="0">
            <a:spAutoFit/>
          </a:bodyPr>
          <a:lstStyle/>
          <a:p>
            <a:r>
              <a:rPr lang="en-US" sz="2000" dirty="0">
                <a:solidFill>
                  <a:schemeClr val="bg1"/>
                </a:solidFill>
                <a:latin typeface="Arial" pitchFamily="34" charset="0"/>
                <a:cs typeface="Arial" pitchFamily="34" charset="0"/>
              </a:rPr>
              <a:t>Understand what you want to </a:t>
            </a:r>
            <a:r>
              <a:rPr lang="en-US" sz="2000" dirty="0" err="1">
                <a:solidFill>
                  <a:schemeClr val="bg1"/>
                </a:solidFill>
                <a:latin typeface="Arial" pitchFamily="34" charset="0"/>
                <a:cs typeface="Arial" pitchFamily="34" charset="0"/>
              </a:rPr>
              <a:t>to</a:t>
            </a:r>
            <a:r>
              <a:rPr lang="en-US" sz="2000" dirty="0">
                <a:solidFill>
                  <a:schemeClr val="bg1"/>
                </a:solidFill>
                <a:latin typeface="Arial" pitchFamily="34" charset="0"/>
                <a:cs typeface="Arial" pitchFamily="34" charset="0"/>
              </a:rPr>
              <a:t> do </a:t>
            </a:r>
          </a:p>
          <a:p>
            <a:endParaRPr lang="en-US" sz="2000" dirty="0">
              <a:solidFill>
                <a:schemeClr val="bg1"/>
              </a:solidFill>
              <a:latin typeface="Arial" pitchFamily="34" charset="0"/>
              <a:cs typeface="Arial" pitchFamily="34" charset="0"/>
            </a:endParaRPr>
          </a:p>
          <a:p>
            <a:r>
              <a:rPr lang="en-US" sz="2000" dirty="0">
                <a:solidFill>
                  <a:schemeClr val="bg1"/>
                </a:solidFill>
                <a:latin typeface="Arial" pitchFamily="34" charset="0"/>
                <a:cs typeface="Arial" pitchFamily="34" charset="0"/>
              </a:rPr>
              <a:t>Get inspiration as to what might solve your problem</a:t>
            </a:r>
          </a:p>
          <a:p>
            <a:pPr marL="342900" indent="-342900">
              <a:buFontTx/>
              <a:buChar char="-"/>
            </a:pPr>
            <a:r>
              <a:rPr lang="en-US" sz="2000" dirty="0">
                <a:solidFill>
                  <a:schemeClr val="bg1"/>
                </a:solidFill>
                <a:latin typeface="Arial" pitchFamily="34" charset="0"/>
                <a:cs typeface="Arial" pitchFamily="34" charset="0"/>
              </a:rPr>
              <a:t>Create semantic elements and computational representations</a:t>
            </a:r>
          </a:p>
          <a:p>
            <a:pPr marL="342900" indent="-342900">
              <a:buFontTx/>
              <a:buChar char="-"/>
            </a:pPr>
            <a:endParaRPr lang="en-US" sz="2000" dirty="0">
              <a:solidFill>
                <a:schemeClr val="bg1"/>
              </a:solidFill>
              <a:latin typeface="Arial" pitchFamily="34" charset="0"/>
              <a:cs typeface="Arial" pitchFamily="34" charset="0"/>
            </a:endParaRPr>
          </a:p>
          <a:p>
            <a:r>
              <a:rPr lang="en-US" sz="2000" dirty="0">
                <a:solidFill>
                  <a:schemeClr val="bg1"/>
                </a:solidFill>
                <a:latin typeface="Arial" pitchFamily="34" charset="0"/>
                <a:cs typeface="Arial" pitchFamily="34" charset="0"/>
              </a:rPr>
              <a:t>Quickly try out solution approaches</a:t>
            </a:r>
          </a:p>
          <a:p>
            <a:pPr marL="342900" indent="-342900">
              <a:buFontTx/>
              <a:buChar char="-"/>
            </a:pPr>
            <a:r>
              <a:rPr lang="en-US" sz="2000" dirty="0">
                <a:solidFill>
                  <a:schemeClr val="bg1"/>
                </a:solidFill>
                <a:latin typeface="Arial" pitchFamily="34" charset="0"/>
                <a:cs typeface="Arial" pitchFamily="34" charset="0"/>
              </a:rPr>
              <a:t>Cut across structural boundaries</a:t>
            </a:r>
          </a:p>
          <a:p>
            <a:pPr marL="342900" indent="-342900">
              <a:buFontTx/>
              <a:buChar char="-"/>
            </a:pPr>
            <a:r>
              <a:rPr lang="en-US" sz="2000" dirty="0">
                <a:solidFill>
                  <a:schemeClr val="bg1"/>
                </a:solidFill>
                <a:latin typeface="Arial" pitchFamily="34" charset="0"/>
                <a:cs typeface="Arial" pitchFamily="34" charset="0"/>
              </a:rPr>
              <a:t>Access any variable anywhere</a:t>
            </a:r>
          </a:p>
          <a:p>
            <a:pPr marL="342900" indent="-342900">
              <a:buFontTx/>
              <a:buChar char="-"/>
            </a:pPr>
            <a:r>
              <a:rPr lang="en-US" sz="2000" dirty="0">
                <a:solidFill>
                  <a:schemeClr val="bg1"/>
                </a:solidFill>
                <a:latin typeface="Arial" pitchFamily="34" charset="0"/>
                <a:cs typeface="Arial" pitchFamily="34" charset="0"/>
              </a:rPr>
              <a:t>Investigate technology options as principled solutions</a:t>
            </a:r>
          </a:p>
          <a:p>
            <a:pPr marL="342900" indent="-342900">
              <a:buFontTx/>
              <a:buChar char="-"/>
            </a:pPr>
            <a:endParaRPr lang="en-US" sz="2000" dirty="0">
              <a:solidFill>
                <a:schemeClr val="bg1"/>
              </a:solidFill>
              <a:latin typeface="Arial" pitchFamily="34" charset="0"/>
              <a:cs typeface="Arial" pitchFamily="34" charset="0"/>
            </a:endParaRPr>
          </a:p>
          <a:p>
            <a:r>
              <a:rPr lang="en-US" sz="2000" dirty="0">
                <a:solidFill>
                  <a:schemeClr val="bg1"/>
                </a:solidFill>
                <a:latin typeface="Arial" pitchFamily="34" charset="0"/>
                <a:cs typeface="Arial" pitchFamily="34" charset="0"/>
              </a:rPr>
              <a:t>Find solutions, parameter values</a:t>
            </a:r>
          </a:p>
          <a:p>
            <a:pPr marL="342900" indent="-342900">
              <a:buFontTx/>
              <a:buChar char="-"/>
            </a:pPr>
            <a:r>
              <a:rPr lang="en-US" sz="2000" dirty="0">
                <a:solidFill>
                  <a:schemeClr val="bg1"/>
                </a:solidFill>
                <a:latin typeface="Arial" pitchFamily="34" charset="0"/>
                <a:cs typeface="Arial" pitchFamily="34" charset="0"/>
              </a:rPr>
              <a:t>Use standardized (well developed) methods</a:t>
            </a:r>
          </a:p>
          <a:p>
            <a:pPr marL="342900" indent="-342900">
              <a:buFontTx/>
              <a:buChar char="-"/>
            </a:pPr>
            <a:endParaRPr lang="en-US" sz="2000" dirty="0">
              <a:solidFill>
                <a:schemeClr val="bg1"/>
              </a:solidFill>
              <a:latin typeface="Arial" pitchFamily="34" charset="0"/>
              <a:cs typeface="Arial" pitchFamily="34" charset="0"/>
            </a:endParaRPr>
          </a:p>
        </p:txBody>
      </p:sp>
      <p:grpSp>
        <p:nvGrpSpPr>
          <p:cNvPr id="14" name="Group 13">
            <a:extLst>
              <a:ext uri="{FF2B5EF4-FFF2-40B4-BE49-F238E27FC236}">
                <a16:creationId xmlns:a16="http://schemas.microsoft.com/office/drawing/2014/main" id="{40923B46-BCC4-4E9E-BE6B-0B53F65CE23C}"/>
              </a:ext>
            </a:extLst>
          </p:cNvPr>
          <p:cNvGrpSpPr/>
          <p:nvPr/>
        </p:nvGrpSpPr>
        <p:grpSpPr>
          <a:xfrm>
            <a:off x="2181574" y="1295400"/>
            <a:ext cx="1893956" cy="4544137"/>
            <a:chOff x="2181574" y="1295400"/>
            <a:chExt cx="1893956" cy="4544137"/>
          </a:xfrm>
        </p:grpSpPr>
        <p:sp>
          <p:nvSpPr>
            <p:cNvPr id="24" name="Rectangle 23">
              <a:extLst>
                <a:ext uri="{FF2B5EF4-FFF2-40B4-BE49-F238E27FC236}">
                  <a16:creationId xmlns:a16="http://schemas.microsoft.com/office/drawing/2014/main" id="{B4F29B15-A5CF-40A0-ACA6-403A5BEED03D}"/>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Extract</a:t>
              </a:r>
            </a:p>
          </p:txBody>
        </p:sp>
        <p:sp>
          <p:nvSpPr>
            <p:cNvPr id="25" name="Rectangle 24">
              <a:extLst>
                <a:ext uri="{FF2B5EF4-FFF2-40B4-BE49-F238E27FC236}">
                  <a16:creationId xmlns:a16="http://schemas.microsoft.com/office/drawing/2014/main" id="{CF4F1E2F-080E-4843-8D90-929101F5BEB9}"/>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Solve</a:t>
              </a:r>
            </a:p>
          </p:txBody>
        </p:sp>
        <p:sp>
          <p:nvSpPr>
            <p:cNvPr id="26" name="Rectangle 25">
              <a:extLst>
                <a:ext uri="{FF2B5EF4-FFF2-40B4-BE49-F238E27FC236}">
                  <a16:creationId xmlns:a16="http://schemas.microsoft.com/office/drawing/2014/main" id="{508DB086-83EB-420C-8CA7-4D3E8F829CA6}"/>
                </a:ext>
              </a:extLst>
            </p:cNvPr>
            <p:cNvSpPr/>
            <p:nvPr/>
          </p:nvSpPr>
          <p:spPr>
            <a:xfrm>
              <a:off x="2181574" y="435519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Experiment</a:t>
              </a:r>
            </a:p>
          </p:txBody>
        </p:sp>
        <p:sp>
          <p:nvSpPr>
            <p:cNvPr id="27" name="Rectangle 26">
              <a:extLst>
                <a:ext uri="{FF2B5EF4-FFF2-40B4-BE49-F238E27FC236}">
                  <a16:creationId xmlns:a16="http://schemas.microsoft.com/office/drawing/2014/main" id="{50538B34-CA32-4F1A-86AB-C4B80013A85B}"/>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8" name="Rectangle 27">
              <a:extLst>
                <a:ext uri="{FF2B5EF4-FFF2-40B4-BE49-F238E27FC236}">
                  <a16:creationId xmlns:a16="http://schemas.microsoft.com/office/drawing/2014/main" id="{C53D34D0-7AB7-4C53-B807-BAC7ABBDE95D}"/>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29" name="Rectangle 28">
              <a:extLst>
                <a:ext uri="{FF2B5EF4-FFF2-40B4-BE49-F238E27FC236}">
                  <a16:creationId xmlns:a16="http://schemas.microsoft.com/office/drawing/2014/main" id="{B084A31C-E9BE-44A6-B198-EF12A22C3B7F}"/>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grpSp>
    </p:spTree>
    <p:extLst>
      <p:ext uri="{BB962C8B-B14F-4D97-AF65-F5344CB8AC3E}">
        <p14:creationId xmlns:p14="http://schemas.microsoft.com/office/powerpoint/2010/main" val="8923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2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grpSp>
        <p:nvGrpSpPr>
          <p:cNvPr id="5" name="Group 4">
            <a:extLst>
              <a:ext uri="{FF2B5EF4-FFF2-40B4-BE49-F238E27FC236}">
                <a16:creationId xmlns:a16="http://schemas.microsoft.com/office/drawing/2014/main" id="{6371A155-3459-4A96-AED5-6813744B8425}"/>
              </a:ext>
            </a:extLst>
          </p:cNvPr>
          <p:cNvGrpSpPr/>
          <p:nvPr/>
        </p:nvGrpSpPr>
        <p:grpSpPr>
          <a:xfrm>
            <a:off x="789717" y="1944242"/>
            <a:ext cx="771722" cy="1256158"/>
            <a:chOff x="2331042" y="1868042"/>
            <a:chExt cx="771722" cy="1256158"/>
          </a:xfrm>
        </p:grpSpPr>
        <p:sp>
          <p:nvSpPr>
            <p:cNvPr id="6" name="Rectangle 5">
              <a:extLst>
                <a:ext uri="{FF2B5EF4-FFF2-40B4-BE49-F238E27FC236}">
                  <a16:creationId xmlns:a16="http://schemas.microsoft.com/office/drawing/2014/main" id="{A8F3FB8C-14F7-4213-9219-AEED9A743220}"/>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8D164FBD-833F-4A49-94D3-C8832EC4F20D}"/>
                </a:ext>
              </a:extLst>
            </p:cNvPr>
            <p:cNvSpPr/>
            <p:nvPr/>
          </p:nvSpPr>
          <p:spPr>
            <a:xfrm>
              <a:off x="2742208" y="2143957"/>
              <a:ext cx="360556" cy="18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8" name="Group 7">
              <a:extLst>
                <a:ext uri="{FF2B5EF4-FFF2-40B4-BE49-F238E27FC236}">
                  <a16:creationId xmlns:a16="http://schemas.microsoft.com/office/drawing/2014/main" id="{9D39D667-8473-417F-A060-EB57C74730BC}"/>
                </a:ext>
              </a:extLst>
            </p:cNvPr>
            <p:cNvGrpSpPr/>
            <p:nvPr/>
          </p:nvGrpSpPr>
          <p:grpSpPr>
            <a:xfrm rot="12977183">
              <a:off x="2811164" y="1868042"/>
              <a:ext cx="168090" cy="840450"/>
              <a:chOff x="683418" y="3200400"/>
              <a:chExt cx="228600" cy="1143000"/>
            </a:xfrm>
          </p:grpSpPr>
          <p:sp>
            <p:nvSpPr>
              <p:cNvPr id="9" name="Freeform: Shape 8">
                <a:extLst>
                  <a:ext uri="{FF2B5EF4-FFF2-40B4-BE49-F238E27FC236}">
                    <a16:creationId xmlns:a16="http://schemas.microsoft.com/office/drawing/2014/main" id="{BA6D91F0-1198-4075-B79E-8AC780EE4DC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CAC3F62E-133E-44B4-94FA-F10CCF557017}"/>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F9D2204-7B5E-49A5-86B7-423424024156}"/>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18" name="Rectangle 17">
            <a:extLst>
              <a:ext uri="{FF2B5EF4-FFF2-40B4-BE49-F238E27FC236}">
                <a16:creationId xmlns:a16="http://schemas.microsoft.com/office/drawing/2014/main" id="{29A92D1E-8E01-433B-AD46-4D433E454D50}"/>
              </a:ext>
            </a:extLst>
          </p:cNvPr>
          <p:cNvSpPr/>
          <p:nvPr/>
        </p:nvSpPr>
        <p:spPr>
          <a:xfrm>
            <a:off x="2181574" y="2060348"/>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
        <p:nvSpPr>
          <p:cNvPr id="19" name="Rectangle 18">
            <a:extLst>
              <a:ext uri="{FF2B5EF4-FFF2-40B4-BE49-F238E27FC236}">
                <a16:creationId xmlns:a16="http://schemas.microsoft.com/office/drawing/2014/main" id="{C453FAA6-9B4C-4473-8F0E-3FB1B48ECD1C}"/>
              </a:ext>
            </a:extLst>
          </p:cNvPr>
          <p:cNvSpPr/>
          <p:nvPr/>
        </p:nvSpPr>
        <p:spPr>
          <a:xfrm>
            <a:off x="2181574" y="2825296"/>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
        <p:nvSpPr>
          <p:cNvPr id="20" name="Rectangle 19">
            <a:extLst>
              <a:ext uri="{FF2B5EF4-FFF2-40B4-BE49-F238E27FC236}">
                <a16:creationId xmlns:a16="http://schemas.microsoft.com/office/drawing/2014/main" id="{03568D56-1715-4647-9731-508ECFC07F48}"/>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
        <p:nvSpPr>
          <p:cNvPr id="21" name="Rectangle 20">
            <a:extLst>
              <a:ext uri="{FF2B5EF4-FFF2-40B4-BE49-F238E27FC236}">
                <a16:creationId xmlns:a16="http://schemas.microsoft.com/office/drawing/2014/main" id="{2F925795-0F9E-4AD9-8C58-488993A11529}"/>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
        <p:nvSpPr>
          <p:cNvPr id="22" name="Rectangle 21">
            <a:extLst>
              <a:ext uri="{FF2B5EF4-FFF2-40B4-BE49-F238E27FC236}">
                <a16:creationId xmlns:a16="http://schemas.microsoft.com/office/drawing/2014/main" id="{A587865B-7AC9-41D1-A60C-36F8BF9CCF27}"/>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
        <p:nvSpPr>
          <p:cNvPr id="47" name="Rectangle 46">
            <a:extLst>
              <a:ext uri="{FF2B5EF4-FFF2-40B4-BE49-F238E27FC236}">
                <a16:creationId xmlns:a16="http://schemas.microsoft.com/office/drawing/2014/main" id="{CFB53E5B-499B-480A-B1E8-F76C9A64A6D0}"/>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Making connections quickly</a:t>
            </a:r>
          </a:p>
        </p:txBody>
      </p:sp>
      <p:pic>
        <p:nvPicPr>
          <p:cNvPr id="48" name="autoconnect_and_line_healing">
            <a:hlinkClick r:id="" action="ppaction://media"/>
            <a:extLst>
              <a:ext uri="{FF2B5EF4-FFF2-40B4-BE49-F238E27FC236}">
                <a16:creationId xmlns:a16="http://schemas.microsoft.com/office/drawing/2014/main" id="{885C253F-35E0-4267-A8D4-14F9A977B5A9}"/>
              </a:ext>
            </a:extLst>
          </p:cNvPr>
          <p:cNvPicPr>
            <a:picLocks noChangeAspect="1"/>
          </p:cNvPicPr>
          <p:nvPr>
            <a:videoFile r:link="rId1"/>
            <p:extLst>
              <p:ext uri="{DAA4B4D4-6D71-4841-9C94-3DE7FCFB9230}">
                <p14:media xmlns:p14="http://schemas.microsoft.com/office/powerpoint/2010/main" r:embed="rId2">
                  <p14:trim st="12076"/>
                </p14:media>
              </p:ext>
            </p:extLst>
          </p:nvPr>
        </p:nvPicPr>
        <p:blipFill>
          <a:blip r:embed="rId4"/>
          <a:stretch>
            <a:fillRect/>
          </a:stretch>
        </p:blipFill>
        <p:spPr>
          <a:xfrm>
            <a:off x="4494584" y="1887894"/>
            <a:ext cx="7243776" cy="3674706"/>
          </a:xfrm>
          <a:prstGeom prst="rect">
            <a:avLst/>
          </a:prstGeom>
        </p:spPr>
      </p:pic>
    </p:spTree>
    <p:extLst>
      <p:ext uri="{BB962C8B-B14F-4D97-AF65-F5344CB8AC3E}">
        <p14:creationId xmlns:p14="http://schemas.microsoft.com/office/powerpoint/2010/main" val="385639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57"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8"/>
                </p:tgtEl>
              </p:cMediaNode>
            </p:video>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8"/>
                                        </p:tgtEl>
                                      </p:cBhvr>
                                    </p:cmd>
                                  </p:childTnLst>
                                </p:cTn>
                              </p:par>
                            </p:childTnLst>
                          </p:cTn>
                        </p:par>
                      </p:childTnLst>
                    </p:cTn>
                  </p:par>
                </p:childTnLst>
              </p:cTn>
              <p:nextCondLst>
                <p:cond evt="onClick" delay="0">
                  <p:tgtEl>
                    <p:spTgt spid="4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CFB53E5B-499B-480A-B1E8-F76C9A64A6D0}"/>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Inserting blocks and laying them out quickly</a:t>
            </a:r>
          </a:p>
        </p:txBody>
      </p:sp>
      <p:pic>
        <p:nvPicPr>
          <p:cNvPr id="49" name="simscape_RC_circuit_construction_150x">
            <a:hlinkClick r:id="" action="ppaction://media"/>
            <a:extLst>
              <a:ext uri="{FF2B5EF4-FFF2-40B4-BE49-F238E27FC236}">
                <a16:creationId xmlns:a16="http://schemas.microsoft.com/office/drawing/2014/main" id="{FA3A787F-2EF7-4088-9AC2-57248B564858}"/>
              </a:ext>
            </a:extLst>
          </p:cNvPr>
          <p:cNvPicPr>
            <a:picLocks noChangeAspect="1"/>
          </p:cNvPicPr>
          <p:nvPr>
            <a:videoFile r:link="rId1"/>
            <p:extLst>
              <p:ext uri="{DAA4B4D4-6D71-4841-9C94-3DE7FCFB9230}">
                <p14:media xmlns:p14="http://schemas.microsoft.com/office/powerpoint/2010/main" r:embed="rId2">
                  <p14:trim st="4391"/>
                </p14:media>
              </p:ext>
            </p:extLst>
          </p:nvPr>
        </p:nvPicPr>
        <p:blipFill>
          <a:blip r:embed="rId4"/>
          <a:stretch>
            <a:fillRect/>
          </a:stretch>
        </p:blipFill>
        <p:spPr>
          <a:xfrm>
            <a:off x="4494584" y="1887894"/>
            <a:ext cx="7243776" cy="3674706"/>
          </a:xfrm>
          <a:prstGeom prst="rect">
            <a:avLst/>
          </a:prstGeom>
        </p:spPr>
      </p:pic>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grpSp>
        <p:nvGrpSpPr>
          <p:cNvPr id="5" name="Group 4">
            <a:extLst>
              <a:ext uri="{FF2B5EF4-FFF2-40B4-BE49-F238E27FC236}">
                <a16:creationId xmlns:a16="http://schemas.microsoft.com/office/drawing/2014/main" id="{6371A155-3459-4A96-AED5-6813744B8425}"/>
              </a:ext>
            </a:extLst>
          </p:cNvPr>
          <p:cNvGrpSpPr/>
          <p:nvPr/>
        </p:nvGrpSpPr>
        <p:grpSpPr>
          <a:xfrm>
            <a:off x="789717" y="1944242"/>
            <a:ext cx="771722" cy="1256158"/>
            <a:chOff x="2331042" y="1868042"/>
            <a:chExt cx="771722" cy="1256158"/>
          </a:xfrm>
        </p:grpSpPr>
        <p:sp>
          <p:nvSpPr>
            <p:cNvPr id="6" name="Rectangle 5">
              <a:extLst>
                <a:ext uri="{FF2B5EF4-FFF2-40B4-BE49-F238E27FC236}">
                  <a16:creationId xmlns:a16="http://schemas.microsoft.com/office/drawing/2014/main" id="{A8F3FB8C-14F7-4213-9219-AEED9A743220}"/>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8D164FBD-833F-4A49-94D3-C8832EC4F20D}"/>
                </a:ext>
              </a:extLst>
            </p:cNvPr>
            <p:cNvSpPr/>
            <p:nvPr/>
          </p:nvSpPr>
          <p:spPr>
            <a:xfrm>
              <a:off x="2742208" y="2143957"/>
              <a:ext cx="360556" cy="18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8" name="Group 7">
              <a:extLst>
                <a:ext uri="{FF2B5EF4-FFF2-40B4-BE49-F238E27FC236}">
                  <a16:creationId xmlns:a16="http://schemas.microsoft.com/office/drawing/2014/main" id="{9D39D667-8473-417F-A060-EB57C74730BC}"/>
                </a:ext>
              </a:extLst>
            </p:cNvPr>
            <p:cNvGrpSpPr/>
            <p:nvPr/>
          </p:nvGrpSpPr>
          <p:grpSpPr>
            <a:xfrm rot="12977183">
              <a:off x="2811164" y="1868042"/>
              <a:ext cx="168090" cy="840450"/>
              <a:chOff x="683418" y="3200400"/>
              <a:chExt cx="228600" cy="1143000"/>
            </a:xfrm>
          </p:grpSpPr>
          <p:sp>
            <p:nvSpPr>
              <p:cNvPr id="9" name="Freeform: Shape 8">
                <a:extLst>
                  <a:ext uri="{FF2B5EF4-FFF2-40B4-BE49-F238E27FC236}">
                    <a16:creationId xmlns:a16="http://schemas.microsoft.com/office/drawing/2014/main" id="{BA6D91F0-1198-4075-B79E-8AC780EE4DC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CAC3F62E-133E-44B4-94FA-F10CCF557017}"/>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F9D2204-7B5E-49A5-86B7-423424024156}"/>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18" name="Rectangle 17">
            <a:extLst>
              <a:ext uri="{FF2B5EF4-FFF2-40B4-BE49-F238E27FC236}">
                <a16:creationId xmlns:a16="http://schemas.microsoft.com/office/drawing/2014/main" id="{29A92D1E-8E01-433B-AD46-4D433E454D50}"/>
              </a:ext>
            </a:extLst>
          </p:cNvPr>
          <p:cNvSpPr/>
          <p:nvPr/>
        </p:nvSpPr>
        <p:spPr>
          <a:xfrm>
            <a:off x="2181574" y="2060348"/>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
        <p:nvSpPr>
          <p:cNvPr id="19" name="Rectangle 18">
            <a:extLst>
              <a:ext uri="{FF2B5EF4-FFF2-40B4-BE49-F238E27FC236}">
                <a16:creationId xmlns:a16="http://schemas.microsoft.com/office/drawing/2014/main" id="{C453FAA6-9B4C-4473-8F0E-3FB1B48ECD1C}"/>
              </a:ext>
            </a:extLst>
          </p:cNvPr>
          <p:cNvSpPr/>
          <p:nvPr/>
        </p:nvSpPr>
        <p:spPr>
          <a:xfrm>
            <a:off x="2181574" y="2825296"/>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
        <p:nvSpPr>
          <p:cNvPr id="20" name="Rectangle 19">
            <a:extLst>
              <a:ext uri="{FF2B5EF4-FFF2-40B4-BE49-F238E27FC236}">
                <a16:creationId xmlns:a16="http://schemas.microsoft.com/office/drawing/2014/main" id="{03568D56-1715-4647-9731-508ECFC07F48}"/>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
        <p:nvSpPr>
          <p:cNvPr id="21" name="Rectangle 20">
            <a:extLst>
              <a:ext uri="{FF2B5EF4-FFF2-40B4-BE49-F238E27FC236}">
                <a16:creationId xmlns:a16="http://schemas.microsoft.com/office/drawing/2014/main" id="{2F925795-0F9E-4AD9-8C58-488993A11529}"/>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
        <p:nvSpPr>
          <p:cNvPr id="22" name="Rectangle 21">
            <a:extLst>
              <a:ext uri="{FF2B5EF4-FFF2-40B4-BE49-F238E27FC236}">
                <a16:creationId xmlns:a16="http://schemas.microsoft.com/office/drawing/2014/main" id="{A587865B-7AC9-41D1-A60C-36F8BF9CCF27}"/>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169646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75"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9"/>
                </p:tgtEl>
              </p:cMediaNode>
            </p:video>
            <p:seq concurrent="1" nextAc="seek">
              <p:cTn id="8" restart="whenNotActive" fill="hold" evtFilter="cancelBubble" nodeType="interactiveSeq">
                <p:stCondLst>
                  <p:cond evt="onClick" delay="0">
                    <p:tgtEl>
                      <p:spTgt spid="4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9"/>
                                        </p:tgtEl>
                                      </p:cBhvr>
                                    </p:cmd>
                                  </p:childTnLst>
                                </p:cTn>
                              </p:par>
                            </p:childTnLst>
                          </p:cTn>
                        </p:par>
                      </p:childTnLst>
                    </p:cTn>
                  </p:par>
                </p:childTnLst>
              </p:cTn>
              <p:nextCondLst>
                <p:cond evt="onClick" delay="0">
                  <p:tgtEl>
                    <p:spTgt spid="4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grpSp>
        <p:nvGrpSpPr>
          <p:cNvPr id="5" name="Group 4">
            <a:extLst>
              <a:ext uri="{FF2B5EF4-FFF2-40B4-BE49-F238E27FC236}">
                <a16:creationId xmlns:a16="http://schemas.microsoft.com/office/drawing/2014/main" id="{6371A155-3459-4A96-AED5-6813744B8425}"/>
              </a:ext>
            </a:extLst>
          </p:cNvPr>
          <p:cNvGrpSpPr/>
          <p:nvPr/>
        </p:nvGrpSpPr>
        <p:grpSpPr>
          <a:xfrm>
            <a:off x="789717" y="1944242"/>
            <a:ext cx="771722" cy="1256158"/>
            <a:chOff x="2331042" y="1868042"/>
            <a:chExt cx="771722" cy="1256158"/>
          </a:xfrm>
        </p:grpSpPr>
        <p:sp>
          <p:nvSpPr>
            <p:cNvPr id="6" name="Rectangle 5">
              <a:extLst>
                <a:ext uri="{FF2B5EF4-FFF2-40B4-BE49-F238E27FC236}">
                  <a16:creationId xmlns:a16="http://schemas.microsoft.com/office/drawing/2014/main" id="{A8F3FB8C-14F7-4213-9219-AEED9A743220}"/>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8D164FBD-833F-4A49-94D3-C8832EC4F20D}"/>
                </a:ext>
              </a:extLst>
            </p:cNvPr>
            <p:cNvSpPr/>
            <p:nvPr/>
          </p:nvSpPr>
          <p:spPr>
            <a:xfrm>
              <a:off x="2742208" y="2143957"/>
              <a:ext cx="360556" cy="18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8" name="Group 7">
              <a:extLst>
                <a:ext uri="{FF2B5EF4-FFF2-40B4-BE49-F238E27FC236}">
                  <a16:creationId xmlns:a16="http://schemas.microsoft.com/office/drawing/2014/main" id="{9D39D667-8473-417F-A060-EB57C74730BC}"/>
                </a:ext>
              </a:extLst>
            </p:cNvPr>
            <p:cNvGrpSpPr/>
            <p:nvPr/>
          </p:nvGrpSpPr>
          <p:grpSpPr>
            <a:xfrm rot="12977183">
              <a:off x="2811164" y="1868042"/>
              <a:ext cx="168090" cy="840450"/>
              <a:chOff x="683418" y="3200400"/>
              <a:chExt cx="228600" cy="1143000"/>
            </a:xfrm>
          </p:grpSpPr>
          <p:sp>
            <p:nvSpPr>
              <p:cNvPr id="9" name="Freeform: Shape 8">
                <a:extLst>
                  <a:ext uri="{FF2B5EF4-FFF2-40B4-BE49-F238E27FC236}">
                    <a16:creationId xmlns:a16="http://schemas.microsoft.com/office/drawing/2014/main" id="{BA6D91F0-1198-4075-B79E-8AC780EE4DC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CAC3F62E-133E-44B4-94FA-F10CCF557017}"/>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C74A7C8-769B-4987-AB2F-B56C9AED3DC7}"/>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20" name="Rectangle 19">
            <a:extLst>
              <a:ext uri="{FF2B5EF4-FFF2-40B4-BE49-F238E27FC236}">
                <a16:creationId xmlns:a16="http://schemas.microsoft.com/office/drawing/2014/main" id="{85165847-5E78-4108-956C-D42EB07C983E}"/>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sp>
        <p:nvSpPr>
          <p:cNvPr id="21" name="Rectangle 20">
            <a:extLst>
              <a:ext uri="{FF2B5EF4-FFF2-40B4-BE49-F238E27FC236}">
                <a16:creationId xmlns:a16="http://schemas.microsoft.com/office/drawing/2014/main" id="{6190A7BD-B409-4BA9-A3FF-365BCFEA7EF2}"/>
              </a:ext>
            </a:extLst>
          </p:cNvPr>
          <p:cNvSpPr/>
          <p:nvPr/>
        </p:nvSpPr>
        <p:spPr>
          <a:xfrm>
            <a:off x="2181574" y="2825296"/>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
        <p:nvSpPr>
          <p:cNvPr id="22" name="Rectangle 21">
            <a:extLst>
              <a:ext uri="{FF2B5EF4-FFF2-40B4-BE49-F238E27FC236}">
                <a16:creationId xmlns:a16="http://schemas.microsoft.com/office/drawing/2014/main" id="{06ECE01F-7C21-4C65-B679-0DB56C34C17A}"/>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DB939E27-17BB-46BC-B347-E0EFC0BFAF61}"/>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
        <p:nvSpPr>
          <p:cNvPr id="30" name="Rectangle 29">
            <a:extLst>
              <a:ext uri="{FF2B5EF4-FFF2-40B4-BE49-F238E27FC236}">
                <a16:creationId xmlns:a16="http://schemas.microsoft.com/office/drawing/2014/main" id="{009607EE-CF70-46F3-BDE3-ADE1E61A8C41}"/>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1930772134"/>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CFB53E5B-499B-480A-B1E8-F76C9A64A6D0}"/>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Conceiving a system</a:t>
            </a:r>
          </a:p>
        </p:txBody>
      </p:sp>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grpSp>
        <p:nvGrpSpPr>
          <p:cNvPr id="5" name="Group 4">
            <a:extLst>
              <a:ext uri="{FF2B5EF4-FFF2-40B4-BE49-F238E27FC236}">
                <a16:creationId xmlns:a16="http://schemas.microsoft.com/office/drawing/2014/main" id="{6371A155-3459-4A96-AED5-6813744B8425}"/>
              </a:ext>
            </a:extLst>
          </p:cNvPr>
          <p:cNvGrpSpPr/>
          <p:nvPr/>
        </p:nvGrpSpPr>
        <p:grpSpPr>
          <a:xfrm>
            <a:off x="789717" y="1944242"/>
            <a:ext cx="771722" cy="1256158"/>
            <a:chOff x="2331042" y="1868042"/>
            <a:chExt cx="771722" cy="1256158"/>
          </a:xfrm>
        </p:grpSpPr>
        <p:sp>
          <p:nvSpPr>
            <p:cNvPr id="6" name="Rectangle 5">
              <a:extLst>
                <a:ext uri="{FF2B5EF4-FFF2-40B4-BE49-F238E27FC236}">
                  <a16:creationId xmlns:a16="http://schemas.microsoft.com/office/drawing/2014/main" id="{A8F3FB8C-14F7-4213-9219-AEED9A743220}"/>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8D164FBD-833F-4A49-94D3-C8832EC4F20D}"/>
                </a:ext>
              </a:extLst>
            </p:cNvPr>
            <p:cNvSpPr/>
            <p:nvPr/>
          </p:nvSpPr>
          <p:spPr>
            <a:xfrm>
              <a:off x="2742208" y="2143957"/>
              <a:ext cx="360556" cy="18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8" name="Group 7">
              <a:extLst>
                <a:ext uri="{FF2B5EF4-FFF2-40B4-BE49-F238E27FC236}">
                  <a16:creationId xmlns:a16="http://schemas.microsoft.com/office/drawing/2014/main" id="{9D39D667-8473-417F-A060-EB57C74730BC}"/>
                </a:ext>
              </a:extLst>
            </p:cNvPr>
            <p:cNvGrpSpPr/>
            <p:nvPr/>
          </p:nvGrpSpPr>
          <p:grpSpPr>
            <a:xfrm rot="12977183">
              <a:off x="2811164" y="1868042"/>
              <a:ext cx="168090" cy="840450"/>
              <a:chOff x="683418" y="3200400"/>
              <a:chExt cx="228600" cy="1143000"/>
            </a:xfrm>
          </p:grpSpPr>
          <p:sp>
            <p:nvSpPr>
              <p:cNvPr id="9" name="Freeform: Shape 8">
                <a:extLst>
                  <a:ext uri="{FF2B5EF4-FFF2-40B4-BE49-F238E27FC236}">
                    <a16:creationId xmlns:a16="http://schemas.microsoft.com/office/drawing/2014/main" id="{BA6D91F0-1198-4075-B79E-8AC780EE4DC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CAC3F62E-133E-44B4-94FA-F10CCF557017}"/>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D7C5004C-DDE5-495A-A4DB-0CF7A0DAF537}"/>
              </a:ext>
            </a:extLst>
          </p:cNvPr>
          <p:cNvGrpSpPr/>
          <p:nvPr/>
        </p:nvGrpSpPr>
        <p:grpSpPr>
          <a:xfrm>
            <a:off x="5510889" y="1726554"/>
            <a:ext cx="5211166" cy="3862092"/>
            <a:chOff x="5509459" y="1726554"/>
            <a:chExt cx="5211166" cy="3862092"/>
          </a:xfrm>
        </p:grpSpPr>
        <p:sp>
          <p:nvSpPr>
            <p:cNvPr id="2" name="Rectangle 1">
              <a:extLst>
                <a:ext uri="{FF2B5EF4-FFF2-40B4-BE49-F238E27FC236}">
                  <a16:creationId xmlns:a16="http://schemas.microsoft.com/office/drawing/2014/main" id="{C79074CC-AE05-4D0F-A1BE-2A4E66F81C17}"/>
                </a:ext>
              </a:extLst>
            </p:cNvPr>
            <p:cNvSpPr/>
            <p:nvPr/>
          </p:nvSpPr>
          <p:spPr>
            <a:xfrm>
              <a:off x="5509459" y="1726554"/>
              <a:ext cx="5208305" cy="3862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pic>
          <p:nvPicPr>
            <p:cNvPr id="24" name="Picture 2" descr="E:\newton\tmw\work\projects\stamper\sketchup\render\towers_of_hanoi_v8a.jpg">
              <a:extLst>
                <a:ext uri="{FF2B5EF4-FFF2-40B4-BE49-F238E27FC236}">
                  <a16:creationId xmlns:a16="http://schemas.microsoft.com/office/drawing/2014/main" id="{BAE0EC75-DB18-4068-A4F1-C1734424010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rcRect/>
            <a:stretch>
              <a:fillRect/>
            </a:stretch>
          </p:blipFill>
          <p:spPr bwMode="auto">
            <a:xfrm>
              <a:off x="5512319" y="2226553"/>
              <a:ext cx="5208306" cy="3261663"/>
            </a:xfrm>
            <a:prstGeom prst="rect">
              <a:avLst/>
            </a:prstGeom>
            <a:noFill/>
          </p:spPr>
        </p:pic>
      </p:grpSp>
      <p:pic>
        <p:nvPicPr>
          <p:cNvPr id="25" name="Picture 24" descr="smd_scene_v220.JPG">
            <a:extLst>
              <a:ext uri="{FF2B5EF4-FFF2-40B4-BE49-F238E27FC236}">
                <a16:creationId xmlns:a16="http://schemas.microsoft.com/office/drawing/2014/main" id="{D9007274-BBC0-4657-8BE9-95FE30B4AF2C}"/>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10289" t="17860" r="21377" b="1226"/>
          <a:stretch/>
        </p:blipFill>
        <p:spPr>
          <a:xfrm>
            <a:off x="5518038" y="1726554"/>
            <a:ext cx="5208306" cy="3862092"/>
          </a:xfrm>
          <a:prstGeom prst="rect">
            <a:avLst/>
          </a:prstGeom>
        </p:spPr>
      </p:pic>
      <p:pic>
        <p:nvPicPr>
          <p:cNvPr id="26" name="Picture 25">
            <a:extLst>
              <a:ext uri="{FF2B5EF4-FFF2-40B4-BE49-F238E27FC236}">
                <a16:creationId xmlns:a16="http://schemas.microsoft.com/office/drawing/2014/main" id="{3C2DD058-4CC1-4F5C-A2A3-E189F2BD2BC7}"/>
              </a:ext>
            </a:extLst>
          </p:cNvPr>
          <p:cNvPicPr>
            <a:picLocks noChangeAspect="1"/>
          </p:cNvPicPr>
          <p:nvPr/>
        </p:nvPicPr>
        <p:blipFill rotWithShape="1">
          <a:blip r:embed="rId8"/>
          <a:srcRect r="26250"/>
          <a:stretch/>
        </p:blipFill>
        <p:spPr>
          <a:xfrm>
            <a:off x="5515178" y="1726554"/>
            <a:ext cx="5208306" cy="3862092"/>
          </a:xfrm>
          <a:prstGeom prst="rect">
            <a:avLst/>
          </a:prstGeom>
        </p:spPr>
      </p:pic>
      <p:sp>
        <p:nvSpPr>
          <p:cNvPr id="28" name="Rectangle 27">
            <a:extLst>
              <a:ext uri="{FF2B5EF4-FFF2-40B4-BE49-F238E27FC236}">
                <a16:creationId xmlns:a16="http://schemas.microsoft.com/office/drawing/2014/main" id="{21AF0614-0757-459E-95FD-00201946CF5C}"/>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29" name="Rectangle 28">
            <a:extLst>
              <a:ext uri="{FF2B5EF4-FFF2-40B4-BE49-F238E27FC236}">
                <a16:creationId xmlns:a16="http://schemas.microsoft.com/office/drawing/2014/main" id="{A7EB7792-795E-4EF7-998F-C337F678A13D}"/>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sp>
        <p:nvSpPr>
          <p:cNvPr id="30" name="Rectangle 29">
            <a:extLst>
              <a:ext uri="{FF2B5EF4-FFF2-40B4-BE49-F238E27FC236}">
                <a16:creationId xmlns:a16="http://schemas.microsoft.com/office/drawing/2014/main" id="{69B4F848-AAC9-4A04-9C1B-5301B57163D2}"/>
              </a:ext>
            </a:extLst>
          </p:cNvPr>
          <p:cNvSpPr/>
          <p:nvPr/>
        </p:nvSpPr>
        <p:spPr>
          <a:xfrm>
            <a:off x="2181574" y="2825296"/>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
        <p:nvSpPr>
          <p:cNvPr id="31" name="Rectangle 30">
            <a:extLst>
              <a:ext uri="{FF2B5EF4-FFF2-40B4-BE49-F238E27FC236}">
                <a16:creationId xmlns:a16="http://schemas.microsoft.com/office/drawing/2014/main" id="{8DB8A3E6-B888-40BE-82E5-7A1609064457}"/>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
        <p:nvSpPr>
          <p:cNvPr id="32" name="Rectangle 31">
            <a:extLst>
              <a:ext uri="{FF2B5EF4-FFF2-40B4-BE49-F238E27FC236}">
                <a16:creationId xmlns:a16="http://schemas.microsoft.com/office/drawing/2014/main" id="{450A7FF0-CBCF-435E-9B33-895210DC9753}"/>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sp>
        <p:nvSpPr>
          <p:cNvPr id="33" name="Rectangle 32">
            <a:extLst>
              <a:ext uri="{FF2B5EF4-FFF2-40B4-BE49-F238E27FC236}">
                <a16:creationId xmlns:a16="http://schemas.microsoft.com/office/drawing/2014/main" id="{E771FDC4-C1B2-4FFF-8EE2-25A4D08FC0C9}"/>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75000"/>
                </a:schemeClr>
              </a:solidFill>
              <a:latin typeface="Arial" pitchFamily="34" charset="0"/>
              <a:cs typeface="Arial" pitchFamily="34" charset="0"/>
            </a:endParaRPr>
          </a:p>
        </p:txBody>
      </p:sp>
      <p:pic>
        <p:nvPicPr>
          <p:cNvPr id="16" name="inspire_simulate_find_block">
            <a:hlinkClick r:id="" action="ppaction://media"/>
            <a:extLst>
              <a:ext uri="{FF2B5EF4-FFF2-40B4-BE49-F238E27FC236}">
                <a16:creationId xmlns:a16="http://schemas.microsoft.com/office/drawing/2014/main" id="{A7A36EEE-67A1-4633-AF71-C6C75850007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301290" y="1726554"/>
            <a:ext cx="5641802" cy="3862092"/>
          </a:xfrm>
          <a:prstGeom prst="rect">
            <a:avLst/>
          </a:prstGeom>
        </p:spPr>
      </p:pic>
      <p:sp>
        <p:nvSpPr>
          <p:cNvPr id="27" name="TextBox 26">
            <a:extLst>
              <a:ext uri="{FF2B5EF4-FFF2-40B4-BE49-F238E27FC236}">
                <a16:creationId xmlns:a16="http://schemas.microsoft.com/office/drawing/2014/main" id="{6B54560C-7705-4C28-90AD-0DDF25FAD200}"/>
              </a:ext>
            </a:extLst>
          </p:cNvPr>
          <p:cNvSpPr txBox="1"/>
          <p:nvPr/>
        </p:nvSpPr>
        <p:spPr>
          <a:xfrm>
            <a:off x="10443862" y="1726554"/>
            <a:ext cx="505123"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000" b="1" dirty="0">
                <a:latin typeface="Arial" pitchFamily="34" charset="0"/>
                <a:cs typeface="Arial" pitchFamily="34" charset="0"/>
              </a:rPr>
              <a:t>7x</a:t>
            </a:r>
          </a:p>
        </p:txBody>
      </p:sp>
    </p:spTree>
    <p:extLst>
      <p:ext uri="{BB962C8B-B14F-4D97-AF65-F5344CB8AC3E}">
        <p14:creationId xmlns:p14="http://schemas.microsoft.com/office/powerpoint/2010/main" val="381487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 presetClass="entr" presetSubtype="0" fill="hold" grpId="0" nodeType="withEffect">
                                  <p:stCondLst>
                                    <p:cond delay="500"/>
                                  </p:stCondLst>
                                  <p:childTnLst>
                                    <p:set>
                                      <p:cBhvr>
                                        <p:cTn id="25" dur="1" fill="hold">
                                          <p:stCondLst>
                                            <p:cond delay="0"/>
                                          </p:stCondLst>
                                        </p:cTn>
                                        <p:tgtEl>
                                          <p:spTgt spid="27"/>
                                        </p:tgtEl>
                                        <p:attrNameLst>
                                          <p:attrName>style.visibility</p:attrName>
                                        </p:attrNameLst>
                                      </p:cBhvr>
                                      <p:to>
                                        <p:strVal val="visible"/>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par>
                                <p:cTn id="29" presetID="1" presetClass="mediacall" presetSubtype="0" fill="hold" nodeType="withEffect">
                                  <p:stCondLst>
                                    <p:cond delay="0"/>
                                  </p:stCondLst>
                                  <p:childTnLst>
                                    <p:cmd type="call" cmd="playFrom(0.0)">
                                      <p:cBhvr>
                                        <p:cTn id="30" dur="212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16"/>
                </p:tgtEl>
              </p:cMediaNode>
            </p:video>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 study of opportunities for AI to assist humans with their design activities</a:t>
            </a:r>
          </a:p>
        </p:txBody>
      </p:sp>
      <p:sp>
        <p:nvSpPr>
          <p:cNvPr id="3" name="Subtitle 2"/>
          <p:cNvSpPr>
            <a:spLocks noGrp="1"/>
          </p:cNvSpPr>
          <p:nvPr>
            <p:ph type="subTitle" idx="1"/>
          </p:nvPr>
        </p:nvSpPr>
        <p:spPr/>
        <p:txBody>
          <a:bodyPr/>
          <a:lstStyle/>
          <a:p>
            <a:r>
              <a:rPr lang="en-US" dirty="0"/>
              <a:t>Pieter J. Mosterman</a:t>
            </a:r>
          </a:p>
          <a:p>
            <a:r>
              <a:rPr lang="en-US" dirty="0"/>
              <a:t>Advanced Research &amp; Technology Office</a:t>
            </a:r>
          </a:p>
          <a:p>
            <a:r>
              <a:rPr lang="en-US" dirty="0"/>
              <a:t>MathWorks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grpSp>
        <p:nvGrpSpPr>
          <p:cNvPr id="5" name="Group 4">
            <a:extLst>
              <a:ext uri="{FF2B5EF4-FFF2-40B4-BE49-F238E27FC236}">
                <a16:creationId xmlns:a16="http://schemas.microsoft.com/office/drawing/2014/main" id="{6371A155-3459-4A96-AED5-6813744B8425}"/>
              </a:ext>
            </a:extLst>
          </p:cNvPr>
          <p:cNvGrpSpPr/>
          <p:nvPr/>
        </p:nvGrpSpPr>
        <p:grpSpPr>
          <a:xfrm>
            <a:off x="789717" y="1944242"/>
            <a:ext cx="771722" cy="1256158"/>
            <a:chOff x="2331042" y="1868042"/>
            <a:chExt cx="771722" cy="1256158"/>
          </a:xfrm>
        </p:grpSpPr>
        <p:sp>
          <p:nvSpPr>
            <p:cNvPr id="6" name="Rectangle 5">
              <a:extLst>
                <a:ext uri="{FF2B5EF4-FFF2-40B4-BE49-F238E27FC236}">
                  <a16:creationId xmlns:a16="http://schemas.microsoft.com/office/drawing/2014/main" id="{A8F3FB8C-14F7-4213-9219-AEED9A743220}"/>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8D164FBD-833F-4A49-94D3-C8832EC4F20D}"/>
                </a:ext>
              </a:extLst>
            </p:cNvPr>
            <p:cNvSpPr/>
            <p:nvPr/>
          </p:nvSpPr>
          <p:spPr>
            <a:xfrm>
              <a:off x="2742208" y="2143957"/>
              <a:ext cx="360556" cy="18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8" name="Group 7">
              <a:extLst>
                <a:ext uri="{FF2B5EF4-FFF2-40B4-BE49-F238E27FC236}">
                  <a16:creationId xmlns:a16="http://schemas.microsoft.com/office/drawing/2014/main" id="{9D39D667-8473-417F-A060-EB57C74730BC}"/>
                </a:ext>
              </a:extLst>
            </p:cNvPr>
            <p:cNvGrpSpPr/>
            <p:nvPr/>
          </p:nvGrpSpPr>
          <p:grpSpPr>
            <a:xfrm rot="12977183">
              <a:off x="2811164" y="1868042"/>
              <a:ext cx="168090" cy="840450"/>
              <a:chOff x="683418" y="3200400"/>
              <a:chExt cx="228600" cy="1143000"/>
            </a:xfrm>
          </p:grpSpPr>
          <p:sp>
            <p:nvSpPr>
              <p:cNvPr id="9" name="Freeform: Shape 8">
                <a:extLst>
                  <a:ext uri="{FF2B5EF4-FFF2-40B4-BE49-F238E27FC236}">
                    <a16:creationId xmlns:a16="http://schemas.microsoft.com/office/drawing/2014/main" id="{BA6D91F0-1198-4075-B79E-8AC780EE4DC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CAC3F62E-133E-44B4-94FA-F10CCF557017}"/>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B818624E-E319-4A29-88B9-17BC442A6679}"/>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Extract</a:t>
            </a:r>
          </a:p>
        </p:txBody>
      </p:sp>
      <p:sp>
        <p:nvSpPr>
          <p:cNvPr id="32" name="Rectangle 31">
            <a:extLst>
              <a:ext uri="{FF2B5EF4-FFF2-40B4-BE49-F238E27FC236}">
                <a16:creationId xmlns:a16="http://schemas.microsoft.com/office/drawing/2014/main" id="{04C04FF9-18AF-4430-998C-17A1ED255961}"/>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3" name="Rectangle 32">
            <a:extLst>
              <a:ext uri="{FF2B5EF4-FFF2-40B4-BE49-F238E27FC236}">
                <a16:creationId xmlns:a16="http://schemas.microsoft.com/office/drawing/2014/main" id="{DEF2EC08-3E57-4E04-AFE5-7095809D0CAF}"/>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4" name="Rectangle 33">
            <a:extLst>
              <a:ext uri="{FF2B5EF4-FFF2-40B4-BE49-F238E27FC236}">
                <a16:creationId xmlns:a16="http://schemas.microsoft.com/office/drawing/2014/main" id="{6DDEE611-F9F6-41E2-8933-416C22B4C3ED}"/>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5" name="Rectangle 34">
            <a:extLst>
              <a:ext uri="{FF2B5EF4-FFF2-40B4-BE49-F238E27FC236}">
                <a16:creationId xmlns:a16="http://schemas.microsoft.com/office/drawing/2014/main" id="{57FCF064-7BEB-4DB7-BE3B-BF7B39F371D7}"/>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36" name="Rectangle 35">
            <a:extLst>
              <a:ext uri="{FF2B5EF4-FFF2-40B4-BE49-F238E27FC236}">
                <a16:creationId xmlns:a16="http://schemas.microsoft.com/office/drawing/2014/main" id="{980DF152-37EF-4CC7-8A7D-7F9EF09A17C6}"/>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spTree>
    <p:extLst>
      <p:ext uri="{BB962C8B-B14F-4D97-AF65-F5344CB8AC3E}">
        <p14:creationId xmlns:p14="http://schemas.microsoft.com/office/powerpoint/2010/main" val="2624567169"/>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grpSp>
        <p:nvGrpSpPr>
          <p:cNvPr id="5" name="Group 4">
            <a:extLst>
              <a:ext uri="{FF2B5EF4-FFF2-40B4-BE49-F238E27FC236}">
                <a16:creationId xmlns:a16="http://schemas.microsoft.com/office/drawing/2014/main" id="{6371A155-3459-4A96-AED5-6813744B8425}"/>
              </a:ext>
            </a:extLst>
          </p:cNvPr>
          <p:cNvGrpSpPr/>
          <p:nvPr/>
        </p:nvGrpSpPr>
        <p:grpSpPr>
          <a:xfrm>
            <a:off x="789717" y="1944242"/>
            <a:ext cx="771722" cy="1256158"/>
            <a:chOff x="2331042" y="1868042"/>
            <a:chExt cx="771722" cy="1256158"/>
          </a:xfrm>
        </p:grpSpPr>
        <p:sp>
          <p:nvSpPr>
            <p:cNvPr id="6" name="Rectangle 5">
              <a:extLst>
                <a:ext uri="{FF2B5EF4-FFF2-40B4-BE49-F238E27FC236}">
                  <a16:creationId xmlns:a16="http://schemas.microsoft.com/office/drawing/2014/main" id="{A8F3FB8C-14F7-4213-9219-AEED9A743220}"/>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8D164FBD-833F-4A49-94D3-C8832EC4F20D}"/>
                </a:ext>
              </a:extLst>
            </p:cNvPr>
            <p:cNvSpPr/>
            <p:nvPr/>
          </p:nvSpPr>
          <p:spPr>
            <a:xfrm>
              <a:off x="2742208" y="2143957"/>
              <a:ext cx="360556" cy="18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8" name="Group 7">
              <a:extLst>
                <a:ext uri="{FF2B5EF4-FFF2-40B4-BE49-F238E27FC236}">
                  <a16:creationId xmlns:a16="http://schemas.microsoft.com/office/drawing/2014/main" id="{9D39D667-8473-417F-A060-EB57C74730BC}"/>
                </a:ext>
              </a:extLst>
            </p:cNvPr>
            <p:cNvGrpSpPr/>
            <p:nvPr/>
          </p:nvGrpSpPr>
          <p:grpSpPr>
            <a:xfrm rot="12977183">
              <a:off x="2811164" y="1868042"/>
              <a:ext cx="168090" cy="840450"/>
              <a:chOff x="683418" y="3200400"/>
              <a:chExt cx="228600" cy="1143000"/>
            </a:xfrm>
          </p:grpSpPr>
          <p:sp>
            <p:nvSpPr>
              <p:cNvPr id="9" name="Freeform: Shape 8">
                <a:extLst>
                  <a:ext uri="{FF2B5EF4-FFF2-40B4-BE49-F238E27FC236}">
                    <a16:creationId xmlns:a16="http://schemas.microsoft.com/office/drawing/2014/main" id="{BA6D91F0-1198-4075-B79E-8AC780EE4DC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CAC3F62E-133E-44B4-94FA-F10CCF557017}"/>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F9D2204-7B5E-49A5-86B7-423424024156}"/>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18" name="Rectangle 17">
            <a:extLst>
              <a:ext uri="{FF2B5EF4-FFF2-40B4-BE49-F238E27FC236}">
                <a16:creationId xmlns:a16="http://schemas.microsoft.com/office/drawing/2014/main" id="{29A92D1E-8E01-433B-AD46-4D433E454D50}"/>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sp>
        <p:nvSpPr>
          <p:cNvPr id="19" name="Rectangle 18">
            <a:extLst>
              <a:ext uri="{FF2B5EF4-FFF2-40B4-BE49-F238E27FC236}">
                <a16:creationId xmlns:a16="http://schemas.microsoft.com/office/drawing/2014/main" id="{C453FAA6-9B4C-4473-8F0E-3FB1B48ECD1C}"/>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Extract</a:t>
            </a:r>
          </a:p>
        </p:txBody>
      </p:sp>
      <p:sp>
        <p:nvSpPr>
          <p:cNvPr id="20" name="Rectangle 19">
            <a:extLst>
              <a:ext uri="{FF2B5EF4-FFF2-40B4-BE49-F238E27FC236}">
                <a16:creationId xmlns:a16="http://schemas.microsoft.com/office/drawing/2014/main" id="{03568D56-1715-4647-9731-508ECFC07F48}"/>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1" name="Rectangle 20">
            <a:extLst>
              <a:ext uri="{FF2B5EF4-FFF2-40B4-BE49-F238E27FC236}">
                <a16:creationId xmlns:a16="http://schemas.microsoft.com/office/drawing/2014/main" id="{2F925795-0F9E-4AD9-8C58-488993A11529}"/>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2" name="Rectangle 21">
            <a:extLst>
              <a:ext uri="{FF2B5EF4-FFF2-40B4-BE49-F238E27FC236}">
                <a16:creationId xmlns:a16="http://schemas.microsoft.com/office/drawing/2014/main" id="{A587865B-7AC9-41D1-A60C-36F8BF9CCF27}"/>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47" name="Rectangle 46">
            <a:extLst>
              <a:ext uri="{FF2B5EF4-FFF2-40B4-BE49-F238E27FC236}">
                <a16:creationId xmlns:a16="http://schemas.microsoft.com/office/drawing/2014/main" id="{CFB53E5B-499B-480A-B1E8-F76C9A64A6D0}"/>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Linearizing around operating points</a:t>
            </a:r>
          </a:p>
        </p:txBody>
      </p:sp>
      <p:pic>
        <p:nvPicPr>
          <p:cNvPr id="23" name="Picture 22">
            <a:extLst>
              <a:ext uri="{FF2B5EF4-FFF2-40B4-BE49-F238E27FC236}">
                <a16:creationId xmlns:a16="http://schemas.microsoft.com/office/drawing/2014/main" id="{1FB0912D-7BAA-478E-9C7A-9BA35F1723AE}"/>
              </a:ext>
            </a:extLst>
          </p:cNvPr>
          <p:cNvPicPr>
            <a:picLocks noChangeAspect="1"/>
          </p:cNvPicPr>
          <p:nvPr/>
        </p:nvPicPr>
        <p:blipFill>
          <a:blip r:embed="rId2"/>
          <a:stretch>
            <a:fillRect/>
          </a:stretch>
        </p:blipFill>
        <p:spPr>
          <a:xfrm>
            <a:off x="4762529" y="1927242"/>
            <a:ext cx="6967845" cy="3460716"/>
          </a:xfrm>
          <a:prstGeom prst="rect">
            <a:avLst/>
          </a:prstGeom>
        </p:spPr>
      </p:pic>
      <p:pic>
        <p:nvPicPr>
          <p:cNvPr id="24" name="Picture 23">
            <a:extLst>
              <a:ext uri="{FF2B5EF4-FFF2-40B4-BE49-F238E27FC236}">
                <a16:creationId xmlns:a16="http://schemas.microsoft.com/office/drawing/2014/main" id="{01658830-6ADD-4CCB-809D-D08F0DEE95AC}"/>
              </a:ext>
            </a:extLst>
          </p:cNvPr>
          <p:cNvPicPr>
            <a:picLocks noChangeAspect="1"/>
          </p:cNvPicPr>
          <p:nvPr/>
        </p:nvPicPr>
        <p:blipFill>
          <a:blip r:embed="rId3"/>
          <a:stretch>
            <a:fillRect/>
          </a:stretch>
        </p:blipFill>
        <p:spPr>
          <a:xfrm>
            <a:off x="4909940" y="1910601"/>
            <a:ext cx="6673022" cy="3461274"/>
          </a:xfrm>
          <a:prstGeom prst="rect">
            <a:avLst/>
          </a:prstGeom>
        </p:spPr>
      </p:pic>
      <p:sp>
        <p:nvSpPr>
          <p:cNvPr id="2" name="Rectangle 1">
            <a:extLst>
              <a:ext uri="{FF2B5EF4-FFF2-40B4-BE49-F238E27FC236}">
                <a16:creationId xmlns:a16="http://schemas.microsoft.com/office/drawing/2014/main" id="{152A2BE1-AB04-4D04-BB28-FD9B9F35A8CB}"/>
              </a:ext>
            </a:extLst>
          </p:cNvPr>
          <p:cNvSpPr/>
          <p:nvPr/>
        </p:nvSpPr>
        <p:spPr>
          <a:xfrm>
            <a:off x="5365320" y="2709154"/>
            <a:ext cx="1066800" cy="55061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5" name="Rectangle 24">
            <a:extLst>
              <a:ext uri="{FF2B5EF4-FFF2-40B4-BE49-F238E27FC236}">
                <a16:creationId xmlns:a16="http://schemas.microsoft.com/office/drawing/2014/main" id="{69D94185-368B-4A57-B17C-306F918061CC}"/>
              </a:ext>
            </a:extLst>
          </p:cNvPr>
          <p:cNvSpPr/>
          <p:nvPr/>
        </p:nvSpPr>
        <p:spPr>
          <a:xfrm>
            <a:off x="5791200" y="4005756"/>
            <a:ext cx="457200" cy="46146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Tree>
    <p:extLst>
      <p:ext uri="{BB962C8B-B14F-4D97-AF65-F5344CB8AC3E}">
        <p14:creationId xmlns:p14="http://schemas.microsoft.com/office/powerpoint/2010/main" val="138652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grpSp>
        <p:nvGrpSpPr>
          <p:cNvPr id="5" name="Group 4">
            <a:extLst>
              <a:ext uri="{FF2B5EF4-FFF2-40B4-BE49-F238E27FC236}">
                <a16:creationId xmlns:a16="http://schemas.microsoft.com/office/drawing/2014/main" id="{6371A155-3459-4A96-AED5-6813744B8425}"/>
              </a:ext>
            </a:extLst>
          </p:cNvPr>
          <p:cNvGrpSpPr/>
          <p:nvPr/>
        </p:nvGrpSpPr>
        <p:grpSpPr>
          <a:xfrm>
            <a:off x="789717" y="1944242"/>
            <a:ext cx="771722" cy="1256158"/>
            <a:chOff x="2331042" y="1868042"/>
            <a:chExt cx="771722" cy="1256158"/>
          </a:xfrm>
        </p:grpSpPr>
        <p:sp>
          <p:nvSpPr>
            <p:cNvPr id="6" name="Rectangle 5">
              <a:extLst>
                <a:ext uri="{FF2B5EF4-FFF2-40B4-BE49-F238E27FC236}">
                  <a16:creationId xmlns:a16="http://schemas.microsoft.com/office/drawing/2014/main" id="{A8F3FB8C-14F7-4213-9219-AEED9A743220}"/>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8D164FBD-833F-4A49-94D3-C8832EC4F20D}"/>
                </a:ext>
              </a:extLst>
            </p:cNvPr>
            <p:cNvSpPr/>
            <p:nvPr/>
          </p:nvSpPr>
          <p:spPr>
            <a:xfrm>
              <a:off x="2742208" y="2143957"/>
              <a:ext cx="360556" cy="18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8" name="Group 7">
              <a:extLst>
                <a:ext uri="{FF2B5EF4-FFF2-40B4-BE49-F238E27FC236}">
                  <a16:creationId xmlns:a16="http://schemas.microsoft.com/office/drawing/2014/main" id="{9D39D667-8473-417F-A060-EB57C74730BC}"/>
                </a:ext>
              </a:extLst>
            </p:cNvPr>
            <p:cNvGrpSpPr/>
            <p:nvPr/>
          </p:nvGrpSpPr>
          <p:grpSpPr>
            <a:xfrm rot="12977183">
              <a:off x="2811164" y="1868042"/>
              <a:ext cx="168090" cy="840450"/>
              <a:chOff x="683418" y="3200400"/>
              <a:chExt cx="228600" cy="1143000"/>
            </a:xfrm>
          </p:grpSpPr>
          <p:sp>
            <p:nvSpPr>
              <p:cNvPr id="9" name="Freeform: Shape 8">
                <a:extLst>
                  <a:ext uri="{FF2B5EF4-FFF2-40B4-BE49-F238E27FC236}">
                    <a16:creationId xmlns:a16="http://schemas.microsoft.com/office/drawing/2014/main" id="{BA6D91F0-1198-4075-B79E-8AC780EE4DC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CAC3F62E-133E-44B4-94FA-F10CCF557017}"/>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090FF38-FFFA-4315-BE71-8D0758F88329}"/>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Extract</a:t>
            </a:r>
          </a:p>
        </p:txBody>
      </p:sp>
      <p:sp>
        <p:nvSpPr>
          <p:cNvPr id="22" name="Rectangle 21">
            <a:extLst>
              <a:ext uri="{FF2B5EF4-FFF2-40B4-BE49-F238E27FC236}">
                <a16:creationId xmlns:a16="http://schemas.microsoft.com/office/drawing/2014/main" id="{3CD2706F-DC1E-43DA-B2AF-90462E87E1BA}"/>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Solve</a:t>
            </a:r>
          </a:p>
        </p:txBody>
      </p:sp>
      <p:sp>
        <p:nvSpPr>
          <p:cNvPr id="23" name="Rectangle 22">
            <a:extLst>
              <a:ext uri="{FF2B5EF4-FFF2-40B4-BE49-F238E27FC236}">
                <a16:creationId xmlns:a16="http://schemas.microsoft.com/office/drawing/2014/main" id="{2C84C973-22A6-4BF2-89F5-97B7C3B32B4C}"/>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4" name="Rectangle 23">
            <a:extLst>
              <a:ext uri="{FF2B5EF4-FFF2-40B4-BE49-F238E27FC236}">
                <a16:creationId xmlns:a16="http://schemas.microsoft.com/office/drawing/2014/main" id="{67063845-3D37-4AE9-BD4C-6067F57825B5}"/>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5" name="Rectangle 24">
            <a:extLst>
              <a:ext uri="{FF2B5EF4-FFF2-40B4-BE49-F238E27FC236}">
                <a16:creationId xmlns:a16="http://schemas.microsoft.com/office/drawing/2014/main" id="{9083EFAA-DD22-42A5-A456-1E38CF78995D}"/>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26" name="Rectangle 25">
            <a:extLst>
              <a:ext uri="{FF2B5EF4-FFF2-40B4-BE49-F238E27FC236}">
                <a16:creationId xmlns:a16="http://schemas.microsoft.com/office/drawing/2014/main" id="{25D7A8B2-59A4-46BF-A796-E8A1ED96D562}"/>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spTree>
    <p:extLst>
      <p:ext uri="{BB962C8B-B14F-4D97-AF65-F5344CB8AC3E}">
        <p14:creationId xmlns:p14="http://schemas.microsoft.com/office/powerpoint/2010/main" val="3869674153"/>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grpSp>
        <p:nvGrpSpPr>
          <p:cNvPr id="5" name="Group 4">
            <a:extLst>
              <a:ext uri="{FF2B5EF4-FFF2-40B4-BE49-F238E27FC236}">
                <a16:creationId xmlns:a16="http://schemas.microsoft.com/office/drawing/2014/main" id="{6371A155-3459-4A96-AED5-6813744B8425}"/>
              </a:ext>
            </a:extLst>
          </p:cNvPr>
          <p:cNvGrpSpPr/>
          <p:nvPr/>
        </p:nvGrpSpPr>
        <p:grpSpPr>
          <a:xfrm>
            <a:off x="789717" y="1944242"/>
            <a:ext cx="771722" cy="1256158"/>
            <a:chOff x="2331042" y="1868042"/>
            <a:chExt cx="771722" cy="1256158"/>
          </a:xfrm>
        </p:grpSpPr>
        <p:sp>
          <p:nvSpPr>
            <p:cNvPr id="6" name="Rectangle 5">
              <a:extLst>
                <a:ext uri="{FF2B5EF4-FFF2-40B4-BE49-F238E27FC236}">
                  <a16:creationId xmlns:a16="http://schemas.microsoft.com/office/drawing/2014/main" id="{A8F3FB8C-14F7-4213-9219-AEED9A743220}"/>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8D164FBD-833F-4A49-94D3-C8832EC4F20D}"/>
                </a:ext>
              </a:extLst>
            </p:cNvPr>
            <p:cNvSpPr/>
            <p:nvPr/>
          </p:nvSpPr>
          <p:spPr>
            <a:xfrm>
              <a:off x="2742208" y="2143957"/>
              <a:ext cx="360556" cy="18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8" name="Group 7">
              <a:extLst>
                <a:ext uri="{FF2B5EF4-FFF2-40B4-BE49-F238E27FC236}">
                  <a16:creationId xmlns:a16="http://schemas.microsoft.com/office/drawing/2014/main" id="{9D39D667-8473-417F-A060-EB57C74730BC}"/>
                </a:ext>
              </a:extLst>
            </p:cNvPr>
            <p:cNvGrpSpPr/>
            <p:nvPr/>
          </p:nvGrpSpPr>
          <p:grpSpPr>
            <a:xfrm rot="12977183">
              <a:off x="2811164" y="1868042"/>
              <a:ext cx="168090" cy="840450"/>
              <a:chOff x="683418" y="3200400"/>
              <a:chExt cx="228600" cy="1143000"/>
            </a:xfrm>
          </p:grpSpPr>
          <p:sp>
            <p:nvSpPr>
              <p:cNvPr id="9" name="Freeform: Shape 8">
                <a:extLst>
                  <a:ext uri="{FF2B5EF4-FFF2-40B4-BE49-F238E27FC236}">
                    <a16:creationId xmlns:a16="http://schemas.microsoft.com/office/drawing/2014/main" id="{BA6D91F0-1198-4075-B79E-8AC780EE4DC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CAC3F62E-133E-44B4-94FA-F10CCF557017}"/>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453FAA6-9B4C-4473-8F0E-3FB1B48ECD1C}"/>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Extract</a:t>
            </a:r>
          </a:p>
        </p:txBody>
      </p:sp>
      <p:sp>
        <p:nvSpPr>
          <p:cNvPr id="20" name="Rectangle 19">
            <a:extLst>
              <a:ext uri="{FF2B5EF4-FFF2-40B4-BE49-F238E27FC236}">
                <a16:creationId xmlns:a16="http://schemas.microsoft.com/office/drawing/2014/main" id="{03568D56-1715-4647-9731-508ECFC07F48}"/>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Solve</a:t>
            </a:r>
          </a:p>
        </p:txBody>
      </p:sp>
      <p:sp>
        <p:nvSpPr>
          <p:cNvPr id="21" name="Rectangle 20">
            <a:extLst>
              <a:ext uri="{FF2B5EF4-FFF2-40B4-BE49-F238E27FC236}">
                <a16:creationId xmlns:a16="http://schemas.microsoft.com/office/drawing/2014/main" id="{2F925795-0F9E-4AD9-8C58-488993A11529}"/>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2" name="Rectangle 21">
            <a:extLst>
              <a:ext uri="{FF2B5EF4-FFF2-40B4-BE49-F238E27FC236}">
                <a16:creationId xmlns:a16="http://schemas.microsoft.com/office/drawing/2014/main" id="{A587865B-7AC9-41D1-A60C-36F8BF9CCF27}"/>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47" name="Rectangle 46">
            <a:extLst>
              <a:ext uri="{FF2B5EF4-FFF2-40B4-BE49-F238E27FC236}">
                <a16:creationId xmlns:a16="http://schemas.microsoft.com/office/drawing/2014/main" id="{CFB53E5B-499B-480A-B1E8-F76C9A64A6D0}"/>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Synthesizing a Gaussian regulator</a:t>
            </a:r>
          </a:p>
        </p:txBody>
      </p:sp>
      <p:pic>
        <p:nvPicPr>
          <p:cNvPr id="14" name="Picture 13">
            <a:extLst>
              <a:ext uri="{FF2B5EF4-FFF2-40B4-BE49-F238E27FC236}">
                <a16:creationId xmlns:a16="http://schemas.microsoft.com/office/drawing/2014/main" id="{6F90B202-7FE6-4750-B04B-C1D5FA7BA323}"/>
              </a:ext>
            </a:extLst>
          </p:cNvPr>
          <p:cNvPicPr>
            <a:picLocks noChangeAspect="1"/>
          </p:cNvPicPr>
          <p:nvPr/>
        </p:nvPicPr>
        <p:blipFill>
          <a:blip r:embed="rId2"/>
          <a:stretch>
            <a:fillRect/>
          </a:stretch>
        </p:blipFill>
        <p:spPr>
          <a:xfrm>
            <a:off x="5139639" y="1931484"/>
            <a:ext cx="6213623" cy="3456474"/>
          </a:xfrm>
          <a:prstGeom prst="rect">
            <a:avLst/>
          </a:prstGeom>
        </p:spPr>
      </p:pic>
      <p:sp>
        <p:nvSpPr>
          <p:cNvPr id="26" name="Rectangle 25">
            <a:extLst>
              <a:ext uri="{FF2B5EF4-FFF2-40B4-BE49-F238E27FC236}">
                <a16:creationId xmlns:a16="http://schemas.microsoft.com/office/drawing/2014/main" id="{F2EC71AE-2851-4BB6-85EF-D00C12F96F6B}"/>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27" name="Rectangle 26">
            <a:extLst>
              <a:ext uri="{FF2B5EF4-FFF2-40B4-BE49-F238E27FC236}">
                <a16:creationId xmlns:a16="http://schemas.microsoft.com/office/drawing/2014/main" id="{7D930A64-EBA3-469A-96E4-2132E3968646}"/>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spTree>
    <p:extLst>
      <p:ext uri="{BB962C8B-B14F-4D97-AF65-F5344CB8AC3E}">
        <p14:creationId xmlns:p14="http://schemas.microsoft.com/office/powerpoint/2010/main" val="192644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grpSp>
        <p:nvGrpSpPr>
          <p:cNvPr id="5" name="Group 4">
            <a:extLst>
              <a:ext uri="{FF2B5EF4-FFF2-40B4-BE49-F238E27FC236}">
                <a16:creationId xmlns:a16="http://schemas.microsoft.com/office/drawing/2014/main" id="{6371A155-3459-4A96-AED5-6813744B8425}"/>
              </a:ext>
            </a:extLst>
          </p:cNvPr>
          <p:cNvGrpSpPr/>
          <p:nvPr/>
        </p:nvGrpSpPr>
        <p:grpSpPr>
          <a:xfrm>
            <a:off x="789717" y="1944242"/>
            <a:ext cx="771722" cy="1256158"/>
            <a:chOff x="2331042" y="1868042"/>
            <a:chExt cx="771722" cy="1256158"/>
          </a:xfrm>
        </p:grpSpPr>
        <p:sp>
          <p:nvSpPr>
            <p:cNvPr id="6" name="Rectangle 5">
              <a:extLst>
                <a:ext uri="{FF2B5EF4-FFF2-40B4-BE49-F238E27FC236}">
                  <a16:creationId xmlns:a16="http://schemas.microsoft.com/office/drawing/2014/main" id="{A8F3FB8C-14F7-4213-9219-AEED9A743220}"/>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8D164FBD-833F-4A49-94D3-C8832EC4F20D}"/>
                </a:ext>
              </a:extLst>
            </p:cNvPr>
            <p:cNvSpPr/>
            <p:nvPr/>
          </p:nvSpPr>
          <p:spPr>
            <a:xfrm>
              <a:off x="2742208" y="2143957"/>
              <a:ext cx="360556" cy="18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8" name="Group 7">
              <a:extLst>
                <a:ext uri="{FF2B5EF4-FFF2-40B4-BE49-F238E27FC236}">
                  <a16:creationId xmlns:a16="http://schemas.microsoft.com/office/drawing/2014/main" id="{9D39D667-8473-417F-A060-EB57C74730BC}"/>
                </a:ext>
              </a:extLst>
            </p:cNvPr>
            <p:cNvGrpSpPr/>
            <p:nvPr/>
          </p:nvGrpSpPr>
          <p:grpSpPr>
            <a:xfrm rot="12977183">
              <a:off x="2811164" y="1868042"/>
              <a:ext cx="168090" cy="840450"/>
              <a:chOff x="683418" y="3200400"/>
              <a:chExt cx="228600" cy="1143000"/>
            </a:xfrm>
          </p:grpSpPr>
          <p:sp>
            <p:nvSpPr>
              <p:cNvPr id="9" name="Freeform: Shape 8">
                <a:extLst>
                  <a:ext uri="{FF2B5EF4-FFF2-40B4-BE49-F238E27FC236}">
                    <a16:creationId xmlns:a16="http://schemas.microsoft.com/office/drawing/2014/main" id="{BA6D91F0-1198-4075-B79E-8AC780EE4DC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CAC3F62E-133E-44B4-94FA-F10CCF557017}"/>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CFB53E5B-499B-480A-B1E8-F76C9A64A6D0}"/>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Synthesizing feedforward control</a:t>
            </a:r>
          </a:p>
        </p:txBody>
      </p:sp>
      <p:pic>
        <p:nvPicPr>
          <p:cNvPr id="25" name="Picture 24">
            <a:extLst>
              <a:ext uri="{FF2B5EF4-FFF2-40B4-BE49-F238E27FC236}">
                <a16:creationId xmlns:a16="http://schemas.microsoft.com/office/drawing/2014/main" id="{F3E4D770-2113-4245-B003-21505307F1F9}"/>
              </a:ext>
            </a:extLst>
          </p:cNvPr>
          <p:cNvPicPr>
            <a:picLocks noChangeAspect="1"/>
          </p:cNvPicPr>
          <p:nvPr/>
        </p:nvPicPr>
        <p:blipFill>
          <a:blip r:embed="rId2"/>
          <a:stretch>
            <a:fillRect/>
          </a:stretch>
        </p:blipFill>
        <p:spPr>
          <a:xfrm>
            <a:off x="5639580" y="1991526"/>
            <a:ext cx="5188345" cy="3494874"/>
          </a:xfrm>
          <a:prstGeom prst="rect">
            <a:avLst/>
          </a:prstGeom>
        </p:spPr>
      </p:pic>
      <p:pic>
        <p:nvPicPr>
          <p:cNvPr id="27" name="Picture 26">
            <a:extLst>
              <a:ext uri="{FF2B5EF4-FFF2-40B4-BE49-F238E27FC236}">
                <a16:creationId xmlns:a16="http://schemas.microsoft.com/office/drawing/2014/main" id="{5EAD65F1-6653-47BE-9C8C-142D1B6C54D3}"/>
              </a:ext>
            </a:extLst>
          </p:cNvPr>
          <p:cNvPicPr>
            <a:picLocks noChangeAspect="1"/>
          </p:cNvPicPr>
          <p:nvPr/>
        </p:nvPicPr>
        <p:blipFill>
          <a:blip r:embed="rId3"/>
          <a:stretch>
            <a:fillRect/>
          </a:stretch>
        </p:blipFill>
        <p:spPr>
          <a:xfrm>
            <a:off x="4531526" y="2362200"/>
            <a:ext cx="3702227" cy="2358034"/>
          </a:xfrm>
          <a:prstGeom prst="rect">
            <a:avLst/>
          </a:prstGeom>
        </p:spPr>
      </p:pic>
      <p:pic>
        <p:nvPicPr>
          <p:cNvPr id="28" name="Picture 27">
            <a:extLst>
              <a:ext uri="{FF2B5EF4-FFF2-40B4-BE49-F238E27FC236}">
                <a16:creationId xmlns:a16="http://schemas.microsoft.com/office/drawing/2014/main" id="{F8A282B9-4DC2-4E6A-806E-2D06F9947C54}"/>
              </a:ext>
            </a:extLst>
          </p:cNvPr>
          <p:cNvPicPr>
            <a:picLocks noChangeAspect="1"/>
          </p:cNvPicPr>
          <p:nvPr/>
        </p:nvPicPr>
        <p:blipFill>
          <a:blip r:embed="rId4"/>
          <a:stretch>
            <a:fillRect/>
          </a:stretch>
        </p:blipFill>
        <p:spPr>
          <a:xfrm>
            <a:off x="8382000" y="2362200"/>
            <a:ext cx="3329313" cy="2358034"/>
          </a:xfrm>
          <a:prstGeom prst="rect">
            <a:avLst/>
          </a:prstGeom>
        </p:spPr>
      </p:pic>
      <p:pic>
        <p:nvPicPr>
          <p:cNvPr id="16" name="Picture 15">
            <a:extLst>
              <a:ext uri="{FF2B5EF4-FFF2-40B4-BE49-F238E27FC236}">
                <a16:creationId xmlns:a16="http://schemas.microsoft.com/office/drawing/2014/main" id="{EEFD69A6-7791-4EF2-BA0B-86F341D4EF98}"/>
              </a:ext>
            </a:extLst>
          </p:cNvPr>
          <p:cNvPicPr>
            <a:picLocks noChangeAspect="1"/>
          </p:cNvPicPr>
          <p:nvPr/>
        </p:nvPicPr>
        <p:blipFill>
          <a:blip r:embed="rId5"/>
          <a:stretch>
            <a:fillRect/>
          </a:stretch>
        </p:blipFill>
        <p:spPr>
          <a:xfrm>
            <a:off x="7039793" y="2523480"/>
            <a:ext cx="2684412" cy="2358034"/>
          </a:xfrm>
          <a:prstGeom prst="rect">
            <a:avLst/>
          </a:prstGeom>
        </p:spPr>
      </p:pic>
      <p:pic>
        <p:nvPicPr>
          <p:cNvPr id="30" name="Picture 29">
            <a:extLst>
              <a:ext uri="{FF2B5EF4-FFF2-40B4-BE49-F238E27FC236}">
                <a16:creationId xmlns:a16="http://schemas.microsoft.com/office/drawing/2014/main" id="{C67F0BA8-BAF7-4386-9DF2-DD5A72E6E7EE}"/>
              </a:ext>
            </a:extLst>
          </p:cNvPr>
          <p:cNvPicPr>
            <a:picLocks noChangeAspect="1"/>
          </p:cNvPicPr>
          <p:nvPr/>
        </p:nvPicPr>
        <p:blipFill>
          <a:blip r:embed="rId6"/>
          <a:stretch>
            <a:fillRect/>
          </a:stretch>
        </p:blipFill>
        <p:spPr>
          <a:xfrm>
            <a:off x="4531526" y="2362200"/>
            <a:ext cx="4031960" cy="2364988"/>
          </a:xfrm>
          <a:prstGeom prst="rect">
            <a:avLst/>
          </a:prstGeom>
        </p:spPr>
      </p:pic>
      <p:sp>
        <p:nvSpPr>
          <p:cNvPr id="2" name="TextBox 1">
            <a:extLst>
              <a:ext uri="{FF2B5EF4-FFF2-40B4-BE49-F238E27FC236}">
                <a16:creationId xmlns:a16="http://schemas.microsoft.com/office/drawing/2014/main" id="{00B052DF-449D-4DC9-8A5F-DE7F7E14DC22}"/>
              </a:ext>
            </a:extLst>
          </p:cNvPr>
          <p:cNvSpPr txBox="1"/>
          <p:nvPr/>
        </p:nvSpPr>
        <p:spPr>
          <a:xfrm>
            <a:off x="4531526" y="4727188"/>
            <a:ext cx="3702226" cy="369332"/>
          </a:xfrm>
          <a:prstGeom prst="rect">
            <a:avLst/>
          </a:prstGeom>
          <a:noFill/>
        </p:spPr>
        <p:txBody>
          <a:bodyPr wrap="square" rtlCol="0">
            <a:spAutoFit/>
          </a:bodyPr>
          <a:lstStyle/>
          <a:p>
            <a:pPr algn="ctr"/>
            <a:r>
              <a:rPr lang="en-US" dirty="0">
                <a:solidFill>
                  <a:schemeClr val="bg1"/>
                </a:solidFill>
                <a:latin typeface="Arial" pitchFamily="34" charset="0"/>
                <a:cs typeface="Arial" pitchFamily="34" charset="0"/>
              </a:rPr>
              <a:t>Contact behavior</a:t>
            </a:r>
          </a:p>
        </p:txBody>
      </p:sp>
      <p:sp>
        <p:nvSpPr>
          <p:cNvPr id="29" name="TextBox 28">
            <a:extLst>
              <a:ext uri="{FF2B5EF4-FFF2-40B4-BE49-F238E27FC236}">
                <a16:creationId xmlns:a16="http://schemas.microsoft.com/office/drawing/2014/main" id="{1149A29D-49CF-4B2F-BE8D-832F3AECD2C6}"/>
              </a:ext>
            </a:extLst>
          </p:cNvPr>
          <p:cNvSpPr txBox="1"/>
          <p:nvPr/>
        </p:nvSpPr>
        <p:spPr>
          <a:xfrm>
            <a:off x="8233753" y="4727188"/>
            <a:ext cx="3477559" cy="369332"/>
          </a:xfrm>
          <a:prstGeom prst="rect">
            <a:avLst/>
          </a:prstGeom>
          <a:noFill/>
        </p:spPr>
        <p:txBody>
          <a:bodyPr wrap="square" rtlCol="0">
            <a:spAutoFit/>
          </a:bodyPr>
          <a:lstStyle/>
          <a:p>
            <a:pPr algn="ctr"/>
            <a:r>
              <a:rPr lang="en-US" dirty="0">
                <a:solidFill>
                  <a:schemeClr val="bg1"/>
                </a:solidFill>
                <a:latin typeface="Arial" pitchFamily="34" charset="0"/>
                <a:cs typeface="Arial" pitchFamily="34" charset="0"/>
              </a:rPr>
              <a:t>Placement property</a:t>
            </a:r>
          </a:p>
        </p:txBody>
      </p:sp>
      <p:sp>
        <p:nvSpPr>
          <p:cNvPr id="33" name="Rectangle 32">
            <a:extLst>
              <a:ext uri="{FF2B5EF4-FFF2-40B4-BE49-F238E27FC236}">
                <a16:creationId xmlns:a16="http://schemas.microsoft.com/office/drawing/2014/main" id="{2E75A0C0-298E-4E97-B356-AB26A9630060}"/>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Extract</a:t>
            </a:r>
          </a:p>
        </p:txBody>
      </p:sp>
      <p:sp>
        <p:nvSpPr>
          <p:cNvPr id="34" name="Rectangle 33">
            <a:extLst>
              <a:ext uri="{FF2B5EF4-FFF2-40B4-BE49-F238E27FC236}">
                <a16:creationId xmlns:a16="http://schemas.microsoft.com/office/drawing/2014/main" id="{AD2F67D3-C731-4FEA-B505-AD74C2A9E4E4}"/>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Solve</a:t>
            </a:r>
          </a:p>
        </p:txBody>
      </p:sp>
      <p:sp>
        <p:nvSpPr>
          <p:cNvPr id="35" name="Rectangle 34">
            <a:extLst>
              <a:ext uri="{FF2B5EF4-FFF2-40B4-BE49-F238E27FC236}">
                <a16:creationId xmlns:a16="http://schemas.microsoft.com/office/drawing/2014/main" id="{0BA4064D-FF90-4CEB-A352-A043CE611D27}"/>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6" name="Rectangle 35">
            <a:extLst>
              <a:ext uri="{FF2B5EF4-FFF2-40B4-BE49-F238E27FC236}">
                <a16:creationId xmlns:a16="http://schemas.microsoft.com/office/drawing/2014/main" id="{2033D5AD-1FD9-4E78-A0DA-AB3880EA070C}"/>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43" name="Rectangle 42">
            <a:extLst>
              <a:ext uri="{FF2B5EF4-FFF2-40B4-BE49-F238E27FC236}">
                <a16:creationId xmlns:a16="http://schemas.microsoft.com/office/drawing/2014/main" id="{98384C16-0B1D-4CA2-8B08-6335CFF25BED}"/>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44" name="Rectangle 43">
            <a:extLst>
              <a:ext uri="{FF2B5EF4-FFF2-40B4-BE49-F238E27FC236}">
                <a16:creationId xmlns:a16="http://schemas.microsoft.com/office/drawing/2014/main" id="{63F44E26-43CF-433A-8E23-08A74C60DC28}"/>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sp>
        <p:nvSpPr>
          <p:cNvPr id="31" name="TextBox 30">
            <a:extLst>
              <a:ext uri="{FF2B5EF4-FFF2-40B4-BE49-F238E27FC236}">
                <a16:creationId xmlns:a16="http://schemas.microsoft.com/office/drawing/2014/main" id="{063EBD4A-6313-4AF6-BFE1-F8BC829EC435}"/>
              </a:ext>
            </a:extLst>
          </p:cNvPr>
          <p:cNvSpPr txBox="1"/>
          <p:nvPr/>
        </p:nvSpPr>
        <p:spPr>
          <a:xfrm>
            <a:off x="6643220" y="4888468"/>
            <a:ext cx="3477559" cy="369332"/>
          </a:xfrm>
          <a:prstGeom prst="rect">
            <a:avLst/>
          </a:prstGeom>
          <a:noFill/>
        </p:spPr>
        <p:txBody>
          <a:bodyPr wrap="square" rtlCol="0">
            <a:spAutoFit/>
          </a:bodyPr>
          <a:lstStyle/>
          <a:p>
            <a:pPr algn="ctr"/>
            <a:r>
              <a:rPr lang="en-US" dirty="0">
                <a:solidFill>
                  <a:schemeClr val="bg1"/>
                </a:solidFill>
                <a:latin typeface="Arial" pitchFamily="34" charset="0"/>
                <a:cs typeface="Arial" pitchFamily="34" charset="0"/>
              </a:rPr>
              <a:t>Control input signal</a:t>
            </a:r>
          </a:p>
        </p:txBody>
      </p:sp>
      <p:sp>
        <p:nvSpPr>
          <p:cNvPr id="32" name="TextBox 31">
            <a:extLst>
              <a:ext uri="{FF2B5EF4-FFF2-40B4-BE49-F238E27FC236}">
                <a16:creationId xmlns:a16="http://schemas.microsoft.com/office/drawing/2014/main" id="{D8D0E5D8-F353-4E3E-AC7C-D93ECB60B0C5}"/>
              </a:ext>
            </a:extLst>
          </p:cNvPr>
          <p:cNvSpPr txBox="1"/>
          <p:nvPr/>
        </p:nvSpPr>
        <p:spPr>
          <a:xfrm>
            <a:off x="4546562" y="4734142"/>
            <a:ext cx="4016924" cy="369332"/>
          </a:xfrm>
          <a:prstGeom prst="rect">
            <a:avLst/>
          </a:prstGeom>
          <a:noFill/>
        </p:spPr>
        <p:txBody>
          <a:bodyPr wrap="square" rtlCol="0">
            <a:spAutoFit/>
          </a:bodyPr>
          <a:lstStyle/>
          <a:p>
            <a:pPr algn="ctr"/>
            <a:r>
              <a:rPr lang="en-US" dirty="0">
                <a:solidFill>
                  <a:schemeClr val="bg1"/>
                </a:solidFill>
                <a:latin typeface="Arial" pitchFamily="34" charset="0"/>
                <a:cs typeface="Arial" pitchFamily="34" charset="0"/>
              </a:rPr>
              <a:t>Nozzle vertical dynamics</a:t>
            </a:r>
          </a:p>
        </p:txBody>
      </p:sp>
      <p:sp>
        <p:nvSpPr>
          <p:cNvPr id="14" name="Rectangle 13">
            <a:extLst>
              <a:ext uri="{FF2B5EF4-FFF2-40B4-BE49-F238E27FC236}">
                <a16:creationId xmlns:a16="http://schemas.microsoft.com/office/drawing/2014/main" id="{620B2A96-223B-45E9-9685-7A4EC865F8EB}"/>
              </a:ext>
            </a:extLst>
          </p:cNvPr>
          <p:cNvSpPr/>
          <p:nvPr/>
        </p:nvSpPr>
        <p:spPr>
          <a:xfrm>
            <a:off x="7872414" y="2839585"/>
            <a:ext cx="2490785" cy="174023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Tree>
    <p:extLst>
      <p:ext uri="{BB962C8B-B14F-4D97-AF65-F5344CB8AC3E}">
        <p14:creationId xmlns:p14="http://schemas.microsoft.com/office/powerpoint/2010/main" val="11810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53" presetClass="exit" presetSubtype="32" fill="hold" nodeType="withEffect">
                                  <p:stCondLst>
                                    <p:cond delay="0"/>
                                  </p:stCondLst>
                                  <p:childTnLst>
                                    <p:anim calcmode="lin" valueType="num">
                                      <p:cBhvr>
                                        <p:cTn id="52" dur="500"/>
                                        <p:tgtEl>
                                          <p:spTgt spid="16"/>
                                        </p:tgtEl>
                                        <p:attrNameLst>
                                          <p:attrName>ppt_w</p:attrName>
                                        </p:attrNameLst>
                                      </p:cBhvr>
                                      <p:tavLst>
                                        <p:tav tm="0">
                                          <p:val>
                                            <p:strVal val="ppt_w"/>
                                          </p:val>
                                        </p:tav>
                                        <p:tav tm="100000">
                                          <p:val>
                                            <p:fltVal val="0"/>
                                          </p:val>
                                        </p:tav>
                                      </p:tavLst>
                                    </p:anim>
                                    <p:anim calcmode="lin" valueType="num">
                                      <p:cBhvr>
                                        <p:cTn id="53" dur="500"/>
                                        <p:tgtEl>
                                          <p:spTgt spid="16"/>
                                        </p:tgtEl>
                                        <p:attrNameLst>
                                          <p:attrName>ppt_h</p:attrName>
                                        </p:attrNameLst>
                                      </p:cBhvr>
                                      <p:tavLst>
                                        <p:tav tm="0">
                                          <p:val>
                                            <p:strVal val="ppt_h"/>
                                          </p:val>
                                        </p:tav>
                                        <p:tav tm="100000">
                                          <p:val>
                                            <p:fltVal val="0"/>
                                          </p:val>
                                        </p:tav>
                                      </p:tavLst>
                                    </p:anim>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9" grpId="0"/>
      <p:bldP spid="29" grpId="1"/>
      <p:bldP spid="31" grpId="0"/>
      <p:bldP spid="31" grpId="1"/>
      <p:bldP spid="32" grpId="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grpSp>
        <p:nvGrpSpPr>
          <p:cNvPr id="5" name="Group 4">
            <a:extLst>
              <a:ext uri="{FF2B5EF4-FFF2-40B4-BE49-F238E27FC236}">
                <a16:creationId xmlns:a16="http://schemas.microsoft.com/office/drawing/2014/main" id="{6371A155-3459-4A96-AED5-6813744B8425}"/>
              </a:ext>
            </a:extLst>
          </p:cNvPr>
          <p:cNvGrpSpPr/>
          <p:nvPr/>
        </p:nvGrpSpPr>
        <p:grpSpPr>
          <a:xfrm>
            <a:off x="789717" y="1944242"/>
            <a:ext cx="771722" cy="1256158"/>
            <a:chOff x="2331042" y="1868042"/>
            <a:chExt cx="771722" cy="1256158"/>
          </a:xfrm>
        </p:grpSpPr>
        <p:sp>
          <p:nvSpPr>
            <p:cNvPr id="6" name="Rectangle 5">
              <a:extLst>
                <a:ext uri="{FF2B5EF4-FFF2-40B4-BE49-F238E27FC236}">
                  <a16:creationId xmlns:a16="http://schemas.microsoft.com/office/drawing/2014/main" id="{A8F3FB8C-14F7-4213-9219-AEED9A743220}"/>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8D164FBD-833F-4A49-94D3-C8832EC4F20D}"/>
                </a:ext>
              </a:extLst>
            </p:cNvPr>
            <p:cNvSpPr/>
            <p:nvPr/>
          </p:nvSpPr>
          <p:spPr>
            <a:xfrm>
              <a:off x="2742208" y="2143957"/>
              <a:ext cx="360556" cy="18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8" name="Group 7">
              <a:extLst>
                <a:ext uri="{FF2B5EF4-FFF2-40B4-BE49-F238E27FC236}">
                  <a16:creationId xmlns:a16="http://schemas.microsoft.com/office/drawing/2014/main" id="{9D39D667-8473-417F-A060-EB57C74730BC}"/>
                </a:ext>
              </a:extLst>
            </p:cNvPr>
            <p:cNvGrpSpPr/>
            <p:nvPr/>
          </p:nvGrpSpPr>
          <p:grpSpPr>
            <a:xfrm rot="12977183">
              <a:off x="2811164" y="1868042"/>
              <a:ext cx="168090" cy="840450"/>
              <a:chOff x="683418" y="3200400"/>
              <a:chExt cx="228600" cy="1143000"/>
            </a:xfrm>
          </p:grpSpPr>
          <p:sp>
            <p:nvSpPr>
              <p:cNvPr id="9" name="Freeform: Shape 8">
                <a:extLst>
                  <a:ext uri="{FF2B5EF4-FFF2-40B4-BE49-F238E27FC236}">
                    <a16:creationId xmlns:a16="http://schemas.microsoft.com/office/drawing/2014/main" id="{BA6D91F0-1198-4075-B79E-8AC780EE4DC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CAC3F62E-133E-44B4-94FA-F10CCF557017}"/>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2D5CDF3-CDF4-4B6B-8633-AD4BC018DEEC}"/>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Extract</a:t>
            </a:r>
          </a:p>
        </p:txBody>
      </p:sp>
      <p:sp>
        <p:nvSpPr>
          <p:cNvPr id="26" name="Rectangle 25">
            <a:extLst>
              <a:ext uri="{FF2B5EF4-FFF2-40B4-BE49-F238E27FC236}">
                <a16:creationId xmlns:a16="http://schemas.microsoft.com/office/drawing/2014/main" id="{1124E361-1FB7-4D61-893A-0E9275004FFD}"/>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Solve</a:t>
            </a:r>
          </a:p>
        </p:txBody>
      </p:sp>
      <p:sp>
        <p:nvSpPr>
          <p:cNvPr id="27" name="Rectangle 26">
            <a:extLst>
              <a:ext uri="{FF2B5EF4-FFF2-40B4-BE49-F238E27FC236}">
                <a16:creationId xmlns:a16="http://schemas.microsoft.com/office/drawing/2014/main" id="{0B690837-CA94-4C2D-B817-D58F2DFD9070}"/>
              </a:ext>
            </a:extLst>
          </p:cNvPr>
          <p:cNvSpPr/>
          <p:nvPr/>
        </p:nvSpPr>
        <p:spPr>
          <a:xfrm>
            <a:off x="2181574" y="435519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Experiment</a:t>
            </a:r>
          </a:p>
        </p:txBody>
      </p:sp>
      <p:sp>
        <p:nvSpPr>
          <p:cNvPr id="28" name="Rectangle 27">
            <a:extLst>
              <a:ext uri="{FF2B5EF4-FFF2-40B4-BE49-F238E27FC236}">
                <a16:creationId xmlns:a16="http://schemas.microsoft.com/office/drawing/2014/main" id="{C1027AC3-3CA9-44BE-97DA-724BA0101811}"/>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A9A20EF4-5D15-41F1-9C84-04C453FF8126}"/>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30" name="Rectangle 29">
            <a:extLst>
              <a:ext uri="{FF2B5EF4-FFF2-40B4-BE49-F238E27FC236}">
                <a16:creationId xmlns:a16="http://schemas.microsoft.com/office/drawing/2014/main" id="{AC50D169-F0AA-407E-B322-5255C0B13E61}"/>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spTree>
    <p:extLst>
      <p:ext uri="{BB962C8B-B14F-4D97-AF65-F5344CB8AC3E}">
        <p14:creationId xmlns:p14="http://schemas.microsoft.com/office/powerpoint/2010/main" val="1606945176"/>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grpSp>
        <p:nvGrpSpPr>
          <p:cNvPr id="5" name="Group 4">
            <a:extLst>
              <a:ext uri="{FF2B5EF4-FFF2-40B4-BE49-F238E27FC236}">
                <a16:creationId xmlns:a16="http://schemas.microsoft.com/office/drawing/2014/main" id="{6371A155-3459-4A96-AED5-6813744B8425}"/>
              </a:ext>
            </a:extLst>
          </p:cNvPr>
          <p:cNvGrpSpPr/>
          <p:nvPr/>
        </p:nvGrpSpPr>
        <p:grpSpPr>
          <a:xfrm>
            <a:off x="789717" y="1944242"/>
            <a:ext cx="771722" cy="1256158"/>
            <a:chOff x="2331042" y="1868042"/>
            <a:chExt cx="771722" cy="1256158"/>
          </a:xfrm>
        </p:grpSpPr>
        <p:sp>
          <p:nvSpPr>
            <p:cNvPr id="6" name="Rectangle 5">
              <a:extLst>
                <a:ext uri="{FF2B5EF4-FFF2-40B4-BE49-F238E27FC236}">
                  <a16:creationId xmlns:a16="http://schemas.microsoft.com/office/drawing/2014/main" id="{A8F3FB8C-14F7-4213-9219-AEED9A743220}"/>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8D164FBD-833F-4A49-94D3-C8832EC4F20D}"/>
                </a:ext>
              </a:extLst>
            </p:cNvPr>
            <p:cNvSpPr/>
            <p:nvPr/>
          </p:nvSpPr>
          <p:spPr>
            <a:xfrm>
              <a:off x="2742208" y="2143957"/>
              <a:ext cx="360556" cy="18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8" name="Group 7">
              <a:extLst>
                <a:ext uri="{FF2B5EF4-FFF2-40B4-BE49-F238E27FC236}">
                  <a16:creationId xmlns:a16="http://schemas.microsoft.com/office/drawing/2014/main" id="{9D39D667-8473-417F-A060-EB57C74730BC}"/>
                </a:ext>
              </a:extLst>
            </p:cNvPr>
            <p:cNvGrpSpPr/>
            <p:nvPr/>
          </p:nvGrpSpPr>
          <p:grpSpPr>
            <a:xfrm rot="12977183">
              <a:off x="2811164" y="1868042"/>
              <a:ext cx="168090" cy="840450"/>
              <a:chOff x="683418" y="3200400"/>
              <a:chExt cx="228600" cy="1143000"/>
            </a:xfrm>
          </p:grpSpPr>
          <p:sp>
            <p:nvSpPr>
              <p:cNvPr id="9" name="Freeform: Shape 8">
                <a:extLst>
                  <a:ext uri="{FF2B5EF4-FFF2-40B4-BE49-F238E27FC236}">
                    <a16:creationId xmlns:a16="http://schemas.microsoft.com/office/drawing/2014/main" id="{BA6D91F0-1198-4075-B79E-8AC780EE4DC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CAC3F62E-133E-44B4-94FA-F10CCF557017}"/>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CFB53E5B-499B-480A-B1E8-F76C9A64A6D0}"/>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Identifying interacting features</a:t>
            </a:r>
          </a:p>
        </p:txBody>
      </p:sp>
      <p:pic>
        <p:nvPicPr>
          <p:cNvPr id="109" name="Picture 108" descr="geo_ton_scene_v223.jpg">
            <a:extLst>
              <a:ext uri="{FF2B5EF4-FFF2-40B4-BE49-F238E27FC236}">
                <a16:creationId xmlns:a16="http://schemas.microsoft.com/office/drawing/2014/main" id="{1707B24B-DA3D-41D8-9835-B93A636AF3BD}"/>
              </a:ext>
            </a:extLst>
          </p:cNvPr>
          <p:cNvPicPr>
            <a:picLocks noChangeAspect="1"/>
          </p:cNvPicPr>
          <p:nvPr/>
        </p:nvPicPr>
        <p:blipFill rotWithShape="1">
          <a:blip r:embed="rId2"/>
          <a:srcRect t="12767" b="6749"/>
          <a:stretch/>
        </p:blipFill>
        <p:spPr>
          <a:xfrm>
            <a:off x="4812266" y="1900084"/>
            <a:ext cx="6544111" cy="3657600"/>
          </a:xfrm>
          <a:prstGeom prst="rect">
            <a:avLst/>
          </a:prstGeom>
        </p:spPr>
      </p:pic>
      <p:sp>
        <p:nvSpPr>
          <p:cNvPr id="110" name="Rectangle 109">
            <a:extLst>
              <a:ext uri="{FF2B5EF4-FFF2-40B4-BE49-F238E27FC236}">
                <a16:creationId xmlns:a16="http://schemas.microsoft.com/office/drawing/2014/main" id="{FB3CDE45-8CC0-41DF-B2C7-91EB52745B27}"/>
              </a:ext>
            </a:extLst>
          </p:cNvPr>
          <p:cNvSpPr/>
          <p:nvPr/>
        </p:nvSpPr>
        <p:spPr>
          <a:xfrm>
            <a:off x="4812266" y="1900084"/>
            <a:ext cx="6544111" cy="36576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grpSp>
        <p:nvGrpSpPr>
          <p:cNvPr id="111" name="Group 58">
            <a:extLst>
              <a:ext uri="{FF2B5EF4-FFF2-40B4-BE49-F238E27FC236}">
                <a16:creationId xmlns:a16="http://schemas.microsoft.com/office/drawing/2014/main" id="{6A9906AE-DA41-45AF-80DA-88626AF492C1}"/>
              </a:ext>
            </a:extLst>
          </p:cNvPr>
          <p:cNvGrpSpPr/>
          <p:nvPr/>
        </p:nvGrpSpPr>
        <p:grpSpPr>
          <a:xfrm>
            <a:off x="5793882" y="5255421"/>
            <a:ext cx="381740" cy="163603"/>
            <a:chOff x="1371600" y="5791200"/>
            <a:chExt cx="533400" cy="228600"/>
          </a:xfrm>
        </p:grpSpPr>
        <p:cxnSp>
          <p:nvCxnSpPr>
            <p:cNvPr id="112" name="Straight Connector 111">
              <a:extLst>
                <a:ext uri="{FF2B5EF4-FFF2-40B4-BE49-F238E27FC236}">
                  <a16:creationId xmlns:a16="http://schemas.microsoft.com/office/drawing/2014/main" id="{D39A414F-1019-4A7A-9E5A-8D58F6EB5C62}"/>
                </a:ext>
              </a:extLst>
            </p:cNvPr>
            <p:cNvCxnSpPr/>
            <p:nvPr/>
          </p:nvCxnSpPr>
          <p:spPr>
            <a:xfrm rot="5400000" flipH="1" flipV="1">
              <a:off x="13716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6AB351B-75BF-4EAD-946D-DC02A7B2B1DB}"/>
                </a:ext>
              </a:extLst>
            </p:cNvPr>
            <p:cNvCxnSpPr/>
            <p:nvPr/>
          </p:nvCxnSpPr>
          <p:spPr>
            <a:xfrm rot="5400000" flipH="1" flipV="1">
              <a:off x="15240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F620E3C-2CAE-4690-B8ED-9248BE281C7D}"/>
                </a:ext>
              </a:extLst>
            </p:cNvPr>
            <p:cNvCxnSpPr/>
            <p:nvPr/>
          </p:nvCxnSpPr>
          <p:spPr>
            <a:xfrm rot="5400000" flipH="1" flipV="1">
              <a:off x="16764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5" name="Group 59">
            <a:extLst>
              <a:ext uri="{FF2B5EF4-FFF2-40B4-BE49-F238E27FC236}">
                <a16:creationId xmlns:a16="http://schemas.microsoft.com/office/drawing/2014/main" id="{EFB7B78D-5F44-4B25-99D7-69CFE74209C7}"/>
              </a:ext>
            </a:extLst>
          </p:cNvPr>
          <p:cNvGrpSpPr/>
          <p:nvPr/>
        </p:nvGrpSpPr>
        <p:grpSpPr>
          <a:xfrm>
            <a:off x="9883952" y="5255421"/>
            <a:ext cx="381740" cy="163603"/>
            <a:chOff x="1371600" y="5791200"/>
            <a:chExt cx="533400" cy="228600"/>
          </a:xfrm>
        </p:grpSpPr>
        <p:cxnSp>
          <p:nvCxnSpPr>
            <p:cNvPr id="116" name="Straight Connector 115">
              <a:extLst>
                <a:ext uri="{FF2B5EF4-FFF2-40B4-BE49-F238E27FC236}">
                  <a16:creationId xmlns:a16="http://schemas.microsoft.com/office/drawing/2014/main" id="{C3E8C064-BDA7-4313-BC9B-BF61130E643A}"/>
                </a:ext>
              </a:extLst>
            </p:cNvPr>
            <p:cNvCxnSpPr/>
            <p:nvPr/>
          </p:nvCxnSpPr>
          <p:spPr>
            <a:xfrm rot="5400000" flipH="1" flipV="1">
              <a:off x="13716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7CFC4CD-D377-48A3-83B9-032C1FE9926B}"/>
                </a:ext>
              </a:extLst>
            </p:cNvPr>
            <p:cNvCxnSpPr/>
            <p:nvPr/>
          </p:nvCxnSpPr>
          <p:spPr>
            <a:xfrm rot="5400000" flipH="1" flipV="1">
              <a:off x="15240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9965E40-617E-41EA-9A85-AC389B2A1F48}"/>
                </a:ext>
              </a:extLst>
            </p:cNvPr>
            <p:cNvCxnSpPr/>
            <p:nvPr/>
          </p:nvCxnSpPr>
          <p:spPr>
            <a:xfrm rot="5400000" flipH="1" flipV="1">
              <a:off x="16764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DE694419-7FE8-4BB0-9FA4-9EC03B2E35BF}"/>
              </a:ext>
            </a:extLst>
          </p:cNvPr>
          <p:cNvGrpSpPr/>
          <p:nvPr/>
        </p:nvGrpSpPr>
        <p:grpSpPr>
          <a:xfrm>
            <a:off x="5630279" y="1958512"/>
            <a:ext cx="4908083" cy="3326591"/>
            <a:chOff x="4323213" y="2113414"/>
            <a:chExt cx="4908083" cy="3326591"/>
          </a:xfrm>
        </p:grpSpPr>
        <p:sp>
          <p:nvSpPr>
            <p:cNvPr id="120" name="Rectangle 119">
              <a:extLst>
                <a:ext uri="{FF2B5EF4-FFF2-40B4-BE49-F238E27FC236}">
                  <a16:creationId xmlns:a16="http://schemas.microsoft.com/office/drawing/2014/main" id="{5FFF9A1C-2C96-4D51-A03C-6546AB62C8BE}"/>
                </a:ext>
              </a:extLst>
            </p:cNvPr>
            <p:cNvSpPr/>
            <p:nvPr/>
          </p:nvSpPr>
          <p:spPr>
            <a:xfrm>
              <a:off x="7240796" y="2208850"/>
              <a:ext cx="436274" cy="163978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1" name="Rectangle 120">
              <a:extLst>
                <a:ext uri="{FF2B5EF4-FFF2-40B4-BE49-F238E27FC236}">
                  <a16:creationId xmlns:a16="http://schemas.microsoft.com/office/drawing/2014/main" id="{3E1AC894-2540-4FC4-A021-145E163C3538}"/>
                </a:ext>
              </a:extLst>
            </p:cNvPr>
            <p:cNvSpPr/>
            <p:nvPr/>
          </p:nvSpPr>
          <p:spPr>
            <a:xfrm>
              <a:off x="7349865" y="3380807"/>
              <a:ext cx="218136" cy="86085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2" name="Rectangle 121">
              <a:extLst>
                <a:ext uri="{FF2B5EF4-FFF2-40B4-BE49-F238E27FC236}">
                  <a16:creationId xmlns:a16="http://schemas.microsoft.com/office/drawing/2014/main" id="{E5DCDDF1-B9B8-49C6-A957-66C2E00A31CC}"/>
                </a:ext>
              </a:extLst>
            </p:cNvPr>
            <p:cNvSpPr/>
            <p:nvPr/>
          </p:nvSpPr>
          <p:spPr>
            <a:xfrm>
              <a:off x="7377132" y="4949196"/>
              <a:ext cx="708945" cy="21813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3" name="Rectangle 122">
              <a:extLst>
                <a:ext uri="{FF2B5EF4-FFF2-40B4-BE49-F238E27FC236}">
                  <a16:creationId xmlns:a16="http://schemas.microsoft.com/office/drawing/2014/main" id="{1F359B67-CDA8-4C3B-BE44-E69747F91792}"/>
                </a:ext>
              </a:extLst>
            </p:cNvPr>
            <p:cNvSpPr/>
            <p:nvPr/>
          </p:nvSpPr>
          <p:spPr>
            <a:xfrm>
              <a:off x="7049926" y="2113414"/>
              <a:ext cx="818014" cy="1908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4" name="Rectangle 123">
              <a:extLst>
                <a:ext uri="{FF2B5EF4-FFF2-40B4-BE49-F238E27FC236}">
                  <a16:creationId xmlns:a16="http://schemas.microsoft.com/office/drawing/2014/main" id="{EDB9E523-4D4F-46CC-AEA2-D02F3F42B5FB}"/>
                </a:ext>
              </a:extLst>
            </p:cNvPr>
            <p:cNvSpPr/>
            <p:nvPr/>
          </p:nvSpPr>
          <p:spPr>
            <a:xfrm rot="840000">
              <a:off x="4888077" y="2326620"/>
              <a:ext cx="141130" cy="304069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5" name="Rectangle 124">
              <a:extLst>
                <a:ext uri="{FF2B5EF4-FFF2-40B4-BE49-F238E27FC236}">
                  <a16:creationId xmlns:a16="http://schemas.microsoft.com/office/drawing/2014/main" id="{14CFD21F-9AEB-4D24-8068-0A7C16FF8CEF}"/>
                </a:ext>
              </a:extLst>
            </p:cNvPr>
            <p:cNvSpPr/>
            <p:nvPr/>
          </p:nvSpPr>
          <p:spPr>
            <a:xfrm>
              <a:off x="7540735" y="4676524"/>
              <a:ext cx="708945" cy="21813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6" name="Rectangle 125">
              <a:extLst>
                <a:ext uri="{FF2B5EF4-FFF2-40B4-BE49-F238E27FC236}">
                  <a16:creationId xmlns:a16="http://schemas.microsoft.com/office/drawing/2014/main" id="{F2625C72-67F8-44D9-8A73-31FA19FAAA6D}"/>
                </a:ext>
              </a:extLst>
            </p:cNvPr>
            <p:cNvSpPr/>
            <p:nvPr/>
          </p:nvSpPr>
          <p:spPr>
            <a:xfrm>
              <a:off x="5466750" y="4949196"/>
              <a:ext cx="708945" cy="21813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7" name="Rectangle 126">
              <a:extLst>
                <a:ext uri="{FF2B5EF4-FFF2-40B4-BE49-F238E27FC236}">
                  <a16:creationId xmlns:a16="http://schemas.microsoft.com/office/drawing/2014/main" id="{87A83D84-CCAD-4EC3-B17B-A21B8EF9037A}"/>
                </a:ext>
              </a:extLst>
            </p:cNvPr>
            <p:cNvSpPr/>
            <p:nvPr/>
          </p:nvSpPr>
          <p:spPr>
            <a:xfrm>
              <a:off x="7174039" y="4225599"/>
              <a:ext cx="584833" cy="8180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8" name="Rectangle 127">
              <a:extLst>
                <a:ext uri="{FF2B5EF4-FFF2-40B4-BE49-F238E27FC236}">
                  <a16:creationId xmlns:a16="http://schemas.microsoft.com/office/drawing/2014/main" id="{5F769E81-2591-4C97-A4A9-52E81C6F39A3}"/>
                </a:ext>
              </a:extLst>
            </p:cNvPr>
            <p:cNvSpPr/>
            <p:nvPr/>
          </p:nvSpPr>
          <p:spPr>
            <a:xfrm rot="20760000" flipH="1">
              <a:off x="8623673" y="2330729"/>
              <a:ext cx="141130" cy="304069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9" name="Rectangle 128">
              <a:extLst>
                <a:ext uri="{FF2B5EF4-FFF2-40B4-BE49-F238E27FC236}">
                  <a16:creationId xmlns:a16="http://schemas.microsoft.com/office/drawing/2014/main" id="{C3536939-DEC7-4A7A-82FE-D6D287D395EA}"/>
                </a:ext>
              </a:extLst>
            </p:cNvPr>
            <p:cNvSpPr/>
            <p:nvPr/>
          </p:nvSpPr>
          <p:spPr>
            <a:xfrm>
              <a:off x="5250296" y="2358820"/>
              <a:ext cx="3147944" cy="13633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0" name="Rectangle 129">
              <a:extLst>
                <a:ext uri="{FF2B5EF4-FFF2-40B4-BE49-F238E27FC236}">
                  <a16:creationId xmlns:a16="http://schemas.microsoft.com/office/drawing/2014/main" id="{E40DCF5D-1C4A-48C8-A139-FE6FAADEC35A}"/>
                </a:ext>
              </a:extLst>
            </p:cNvPr>
            <p:cNvSpPr/>
            <p:nvPr/>
          </p:nvSpPr>
          <p:spPr>
            <a:xfrm>
              <a:off x="4323213" y="5221868"/>
              <a:ext cx="4908083" cy="21813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1" name="Rectangle 130">
              <a:extLst>
                <a:ext uri="{FF2B5EF4-FFF2-40B4-BE49-F238E27FC236}">
                  <a16:creationId xmlns:a16="http://schemas.microsoft.com/office/drawing/2014/main" id="{69D6BED7-DDA1-4DC2-BB3D-79EAD6E45451}"/>
                </a:ext>
              </a:extLst>
            </p:cNvPr>
            <p:cNvSpPr/>
            <p:nvPr/>
          </p:nvSpPr>
          <p:spPr>
            <a:xfrm>
              <a:off x="7174039" y="4355244"/>
              <a:ext cx="584833" cy="8180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grpSp>
        <p:nvGrpSpPr>
          <p:cNvPr id="132" name="Group 131">
            <a:extLst>
              <a:ext uri="{FF2B5EF4-FFF2-40B4-BE49-F238E27FC236}">
                <a16:creationId xmlns:a16="http://schemas.microsoft.com/office/drawing/2014/main" id="{654D478E-4059-471D-91BB-34C0F3DAF047}"/>
              </a:ext>
            </a:extLst>
          </p:cNvPr>
          <p:cNvGrpSpPr/>
          <p:nvPr/>
        </p:nvGrpSpPr>
        <p:grpSpPr>
          <a:xfrm>
            <a:off x="7593513" y="3403671"/>
            <a:ext cx="1854164" cy="1470010"/>
            <a:chOff x="6286447" y="3560987"/>
            <a:chExt cx="1854164" cy="1470010"/>
          </a:xfrm>
        </p:grpSpPr>
        <p:sp>
          <p:nvSpPr>
            <p:cNvPr id="133" name="Rounded Rectangle 76">
              <a:extLst>
                <a:ext uri="{FF2B5EF4-FFF2-40B4-BE49-F238E27FC236}">
                  <a16:creationId xmlns:a16="http://schemas.microsoft.com/office/drawing/2014/main" id="{381891D8-C232-43C0-8BE9-0241EB646099}"/>
                </a:ext>
              </a:extLst>
            </p:cNvPr>
            <p:cNvSpPr/>
            <p:nvPr/>
          </p:nvSpPr>
          <p:spPr>
            <a:xfrm>
              <a:off x="6286447" y="3560987"/>
              <a:ext cx="1036151" cy="218137"/>
            </a:xfrm>
            <a:prstGeom prst="roundRect">
              <a:avLst/>
            </a:prstGeom>
            <a:solidFill>
              <a:srgbClr val="5384B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air pump</a:t>
              </a:r>
            </a:p>
          </p:txBody>
        </p:sp>
        <p:sp>
          <p:nvSpPr>
            <p:cNvPr id="134" name="Rectangle 133">
              <a:extLst>
                <a:ext uri="{FF2B5EF4-FFF2-40B4-BE49-F238E27FC236}">
                  <a16:creationId xmlns:a16="http://schemas.microsoft.com/office/drawing/2014/main" id="{90F31BE2-C17D-4CC9-A767-E7FAB485DCFE}"/>
                </a:ext>
              </a:extLst>
            </p:cNvPr>
            <p:cNvSpPr/>
            <p:nvPr/>
          </p:nvSpPr>
          <p:spPr>
            <a:xfrm>
              <a:off x="7186262" y="4322051"/>
              <a:ext cx="299938" cy="599877"/>
            </a:xfrm>
            <a:prstGeom prst="rect">
              <a:avLst/>
            </a:prstGeom>
            <a:solidFill>
              <a:schemeClr val="accent1">
                <a:lumMod val="40000"/>
                <a:lumOff val="60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5" name="Rectangle 134">
              <a:extLst>
                <a:ext uri="{FF2B5EF4-FFF2-40B4-BE49-F238E27FC236}">
                  <a16:creationId xmlns:a16="http://schemas.microsoft.com/office/drawing/2014/main" id="{747B2BD3-B7AB-4E18-BD32-AD0157073990}"/>
                </a:ext>
              </a:extLst>
            </p:cNvPr>
            <p:cNvSpPr/>
            <p:nvPr/>
          </p:nvSpPr>
          <p:spPr>
            <a:xfrm>
              <a:off x="7540735" y="4322051"/>
              <a:ext cx="218137" cy="327206"/>
            </a:xfrm>
            <a:prstGeom prst="rect">
              <a:avLst/>
            </a:prstGeom>
            <a:solidFill>
              <a:schemeClr val="accent1">
                <a:lumMod val="40000"/>
                <a:lumOff val="60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6" name="Rectangle 135">
              <a:extLst>
                <a:ext uri="{FF2B5EF4-FFF2-40B4-BE49-F238E27FC236}">
                  <a16:creationId xmlns:a16="http://schemas.microsoft.com/office/drawing/2014/main" id="{8488BA70-85F5-48FF-A57D-3F4BBF620FD2}"/>
                </a:ext>
              </a:extLst>
            </p:cNvPr>
            <p:cNvSpPr/>
            <p:nvPr/>
          </p:nvSpPr>
          <p:spPr>
            <a:xfrm>
              <a:off x="7377132" y="3858510"/>
              <a:ext cx="163603" cy="354473"/>
            </a:xfrm>
            <a:prstGeom prst="rect">
              <a:avLst/>
            </a:prstGeom>
            <a:solidFill>
              <a:schemeClr val="accent1">
                <a:lumMod val="40000"/>
                <a:lumOff val="60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7" name="Right Arrow 75">
              <a:extLst>
                <a:ext uri="{FF2B5EF4-FFF2-40B4-BE49-F238E27FC236}">
                  <a16:creationId xmlns:a16="http://schemas.microsoft.com/office/drawing/2014/main" id="{3CDC57CE-3760-4148-8000-03C088BEC5E4}"/>
                </a:ext>
              </a:extLst>
            </p:cNvPr>
            <p:cNvSpPr/>
            <p:nvPr/>
          </p:nvSpPr>
          <p:spPr>
            <a:xfrm rot="16200000">
              <a:off x="7349865" y="3667640"/>
              <a:ext cx="218137" cy="163603"/>
            </a:xfrm>
            <a:prstGeom prst="rightArrow">
              <a:avLst/>
            </a:prstGeom>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8" name="Right Arrow 85">
              <a:extLst>
                <a:ext uri="{FF2B5EF4-FFF2-40B4-BE49-F238E27FC236}">
                  <a16:creationId xmlns:a16="http://schemas.microsoft.com/office/drawing/2014/main" id="{16CEAF99-8976-4734-96A8-055307E5D277}"/>
                </a:ext>
              </a:extLst>
            </p:cNvPr>
            <p:cNvSpPr/>
            <p:nvPr/>
          </p:nvSpPr>
          <p:spPr>
            <a:xfrm>
              <a:off x="7077193" y="4267518"/>
              <a:ext cx="218137" cy="109069"/>
            </a:xfrm>
            <a:prstGeom prst="rightArrow">
              <a:avLst>
                <a:gd name="adj1" fmla="val 50000"/>
                <a:gd name="adj2" fmla="val 76765"/>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39" name="Right Arrow 93">
              <a:extLst>
                <a:ext uri="{FF2B5EF4-FFF2-40B4-BE49-F238E27FC236}">
                  <a16:creationId xmlns:a16="http://schemas.microsoft.com/office/drawing/2014/main" id="{0269A648-FEA1-4144-BC07-815AC520CFE3}"/>
                </a:ext>
              </a:extLst>
            </p:cNvPr>
            <p:cNvSpPr/>
            <p:nvPr/>
          </p:nvSpPr>
          <p:spPr>
            <a:xfrm rot="18000000">
              <a:off x="7288023" y="4171105"/>
              <a:ext cx="218137" cy="109069"/>
            </a:xfrm>
            <a:prstGeom prst="rightArrow">
              <a:avLst>
                <a:gd name="adj1" fmla="val 50000"/>
                <a:gd name="adj2" fmla="val 76765"/>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40" name="Right Arrow 94">
              <a:extLst>
                <a:ext uri="{FF2B5EF4-FFF2-40B4-BE49-F238E27FC236}">
                  <a16:creationId xmlns:a16="http://schemas.microsoft.com/office/drawing/2014/main" id="{563AA554-238D-4FA1-8001-163D00D7EB80}"/>
                </a:ext>
              </a:extLst>
            </p:cNvPr>
            <p:cNvSpPr/>
            <p:nvPr/>
          </p:nvSpPr>
          <p:spPr>
            <a:xfrm rot="3600000" flipH="1">
              <a:off x="7424361" y="4171105"/>
              <a:ext cx="218137" cy="109069"/>
            </a:xfrm>
            <a:prstGeom prst="rightArrow">
              <a:avLst>
                <a:gd name="adj1" fmla="val 50000"/>
                <a:gd name="adj2" fmla="val 76765"/>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41" name="Right Arrow 95">
              <a:extLst>
                <a:ext uri="{FF2B5EF4-FFF2-40B4-BE49-F238E27FC236}">
                  <a16:creationId xmlns:a16="http://schemas.microsoft.com/office/drawing/2014/main" id="{95D5944F-CB49-482B-B9D5-85D38C7FE968}"/>
                </a:ext>
              </a:extLst>
            </p:cNvPr>
            <p:cNvSpPr/>
            <p:nvPr/>
          </p:nvSpPr>
          <p:spPr>
            <a:xfrm flipH="1">
              <a:off x="7649803" y="4267518"/>
              <a:ext cx="218137" cy="109069"/>
            </a:xfrm>
            <a:prstGeom prst="rightArrow">
              <a:avLst>
                <a:gd name="adj1" fmla="val 50000"/>
                <a:gd name="adj2" fmla="val 76765"/>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42" name="Right Arrow 96">
              <a:extLst>
                <a:ext uri="{FF2B5EF4-FFF2-40B4-BE49-F238E27FC236}">
                  <a16:creationId xmlns:a16="http://schemas.microsoft.com/office/drawing/2014/main" id="{4D171525-23EF-49EC-B70C-19AF3172935C}"/>
                </a:ext>
              </a:extLst>
            </p:cNvPr>
            <p:cNvSpPr/>
            <p:nvPr/>
          </p:nvSpPr>
          <p:spPr>
            <a:xfrm flipH="1">
              <a:off x="7649803" y="4485655"/>
              <a:ext cx="218137" cy="109069"/>
            </a:xfrm>
            <a:prstGeom prst="rightArrow">
              <a:avLst>
                <a:gd name="adj1" fmla="val 50000"/>
                <a:gd name="adj2" fmla="val 76765"/>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43" name="Right Arrow 98">
              <a:extLst>
                <a:ext uri="{FF2B5EF4-FFF2-40B4-BE49-F238E27FC236}">
                  <a16:creationId xmlns:a16="http://schemas.microsoft.com/office/drawing/2014/main" id="{77D6B27C-201D-49E2-ADE0-3C3ACD8C3291}"/>
                </a:ext>
              </a:extLst>
            </p:cNvPr>
            <p:cNvSpPr/>
            <p:nvPr/>
          </p:nvSpPr>
          <p:spPr>
            <a:xfrm>
              <a:off x="7077193" y="4567456"/>
              <a:ext cx="218137" cy="109069"/>
            </a:xfrm>
            <a:prstGeom prst="rightArrow">
              <a:avLst>
                <a:gd name="adj1" fmla="val 50000"/>
                <a:gd name="adj2" fmla="val 76765"/>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44" name="Right Arrow 99">
              <a:extLst>
                <a:ext uri="{FF2B5EF4-FFF2-40B4-BE49-F238E27FC236}">
                  <a16:creationId xmlns:a16="http://schemas.microsoft.com/office/drawing/2014/main" id="{8D9E14C3-F4CB-49AB-A1DD-18175F35E566}"/>
                </a:ext>
              </a:extLst>
            </p:cNvPr>
            <p:cNvSpPr/>
            <p:nvPr/>
          </p:nvSpPr>
          <p:spPr>
            <a:xfrm rot="16200000">
              <a:off x="7186263" y="4867394"/>
              <a:ext cx="218137" cy="109069"/>
            </a:xfrm>
            <a:prstGeom prst="rightArrow">
              <a:avLst>
                <a:gd name="adj1" fmla="val 50000"/>
                <a:gd name="adj2" fmla="val 76765"/>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45" name="Rounded Rectangle 106">
              <a:extLst>
                <a:ext uri="{FF2B5EF4-FFF2-40B4-BE49-F238E27FC236}">
                  <a16:creationId xmlns:a16="http://schemas.microsoft.com/office/drawing/2014/main" id="{5B770143-5741-435C-AE9B-58BAAF33D444}"/>
                </a:ext>
              </a:extLst>
            </p:cNvPr>
            <p:cNvSpPr/>
            <p:nvPr/>
          </p:nvSpPr>
          <p:spPr>
            <a:xfrm>
              <a:off x="7513467" y="3886868"/>
              <a:ext cx="436274" cy="218137"/>
            </a:xfrm>
            <a:prstGeom prst="roundRect">
              <a:avLst/>
            </a:prstGeom>
            <a:solidFill>
              <a:srgbClr val="5384B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R,C</a:t>
              </a:r>
            </a:p>
          </p:txBody>
        </p:sp>
        <p:sp>
          <p:nvSpPr>
            <p:cNvPr id="146" name="Rounded Rectangle 109">
              <a:extLst>
                <a:ext uri="{FF2B5EF4-FFF2-40B4-BE49-F238E27FC236}">
                  <a16:creationId xmlns:a16="http://schemas.microsoft.com/office/drawing/2014/main" id="{72B07AC3-2FF4-4ACF-B85C-AFEA8C68EA35}"/>
                </a:ext>
              </a:extLst>
            </p:cNvPr>
            <p:cNvSpPr/>
            <p:nvPr/>
          </p:nvSpPr>
          <p:spPr>
            <a:xfrm>
              <a:off x="7704337" y="4621990"/>
              <a:ext cx="436274" cy="218137"/>
            </a:xfrm>
            <a:prstGeom prst="roundRect">
              <a:avLst/>
            </a:prstGeom>
            <a:solidFill>
              <a:srgbClr val="5384B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R,C</a:t>
              </a:r>
            </a:p>
          </p:txBody>
        </p:sp>
        <p:sp>
          <p:nvSpPr>
            <p:cNvPr id="147" name="Rounded Rectangle 110">
              <a:extLst>
                <a:ext uri="{FF2B5EF4-FFF2-40B4-BE49-F238E27FC236}">
                  <a16:creationId xmlns:a16="http://schemas.microsoft.com/office/drawing/2014/main" id="{91668B5E-C444-4233-9FDC-16CF9792981D}"/>
                </a:ext>
              </a:extLst>
            </p:cNvPr>
            <p:cNvSpPr/>
            <p:nvPr/>
          </p:nvSpPr>
          <p:spPr>
            <a:xfrm>
              <a:off x="6777255" y="4812860"/>
              <a:ext cx="436274" cy="218137"/>
            </a:xfrm>
            <a:prstGeom prst="roundRect">
              <a:avLst/>
            </a:prstGeom>
            <a:solidFill>
              <a:srgbClr val="5384B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R,C</a:t>
              </a:r>
            </a:p>
          </p:txBody>
        </p:sp>
        <p:sp>
          <p:nvSpPr>
            <p:cNvPr id="148" name="Right Arrow 111">
              <a:extLst>
                <a:ext uri="{FF2B5EF4-FFF2-40B4-BE49-F238E27FC236}">
                  <a16:creationId xmlns:a16="http://schemas.microsoft.com/office/drawing/2014/main" id="{4F4E1041-A4E7-414C-A681-98341E369515}"/>
                </a:ext>
              </a:extLst>
            </p:cNvPr>
            <p:cNvSpPr/>
            <p:nvPr/>
          </p:nvSpPr>
          <p:spPr>
            <a:xfrm rot="16200000">
              <a:off x="7336233" y="4799226"/>
              <a:ext cx="190870" cy="109069"/>
            </a:xfrm>
            <a:prstGeom prst="rightArrow">
              <a:avLst>
                <a:gd name="adj1" fmla="val 50000"/>
                <a:gd name="adj2" fmla="val 76765"/>
              </a:avLst>
            </a:prstGeom>
            <a:gradFill flip="none" rotWithShape="1">
              <a:gsLst>
                <a:gs pos="0">
                  <a:srgbClr val="C00000"/>
                </a:gs>
                <a:gs pos="100000">
                  <a:srgbClr val="C00000">
                    <a:shade val="100000"/>
                    <a:satMod val="115000"/>
                  </a:srgbClr>
                </a:gs>
              </a:gsLst>
              <a:lin ang="0" scaled="0"/>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49" name="Right Arrow 112">
              <a:extLst>
                <a:ext uri="{FF2B5EF4-FFF2-40B4-BE49-F238E27FC236}">
                  <a16:creationId xmlns:a16="http://schemas.microsoft.com/office/drawing/2014/main" id="{F3E6FAFE-1E6D-4527-9F86-7879D97F9B61}"/>
                </a:ext>
              </a:extLst>
            </p:cNvPr>
            <p:cNvSpPr/>
            <p:nvPr/>
          </p:nvSpPr>
          <p:spPr>
            <a:xfrm rot="16200000">
              <a:off x="7499834" y="4526555"/>
              <a:ext cx="190870" cy="109069"/>
            </a:xfrm>
            <a:prstGeom prst="rightArrow">
              <a:avLst>
                <a:gd name="adj1" fmla="val 50000"/>
                <a:gd name="adj2" fmla="val 76765"/>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grpSp>
      <p:sp>
        <p:nvSpPr>
          <p:cNvPr id="150" name="Rectangle 149">
            <a:extLst>
              <a:ext uri="{FF2B5EF4-FFF2-40B4-BE49-F238E27FC236}">
                <a16:creationId xmlns:a16="http://schemas.microsoft.com/office/drawing/2014/main" id="{C9C88F88-7132-49E6-8A0E-11122E6B6F61}"/>
              </a:ext>
            </a:extLst>
          </p:cNvPr>
          <p:cNvSpPr/>
          <p:nvPr/>
        </p:nvSpPr>
        <p:spPr>
          <a:xfrm>
            <a:off x="8558087" y="2119701"/>
            <a:ext cx="417530" cy="54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53" name="Rectangle 152">
            <a:extLst>
              <a:ext uri="{FF2B5EF4-FFF2-40B4-BE49-F238E27FC236}">
                <a16:creationId xmlns:a16="http://schemas.microsoft.com/office/drawing/2014/main" id="{385C5735-DE3E-4557-90EB-080D16C06395}"/>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Extract</a:t>
            </a:r>
          </a:p>
        </p:txBody>
      </p:sp>
      <p:sp>
        <p:nvSpPr>
          <p:cNvPr id="154" name="Rectangle 153">
            <a:extLst>
              <a:ext uri="{FF2B5EF4-FFF2-40B4-BE49-F238E27FC236}">
                <a16:creationId xmlns:a16="http://schemas.microsoft.com/office/drawing/2014/main" id="{07A608DB-ABAC-4888-AE33-6CF75ABAB7A4}"/>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Solve</a:t>
            </a:r>
          </a:p>
        </p:txBody>
      </p:sp>
      <p:sp>
        <p:nvSpPr>
          <p:cNvPr id="155" name="Rectangle 154">
            <a:extLst>
              <a:ext uri="{FF2B5EF4-FFF2-40B4-BE49-F238E27FC236}">
                <a16:creationId xmlns:a16="http://schemas.microsoft.com/office/drawing/2014/main" id="{3677DC78-1116-4A6E-8D95-4AC62E20D877}"/>
              </a:ext>
            </a:extLst>
          </p:cNvPr>
          <p:cNvSpPr/>
          <p:nvPr/>
        </p:nvSpPr>
        <p:spPr>
          <a:xfrm>
            <a:off x="2181574" y="435519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Experiment</a:t>
            </a:r>
          </a:p>
        </p:txBody>
      </p:sp>
      <p:sp>
        <p:nvSpPr>
          <p:cNvPr id="156" name="Rectangle 155">
            <a:extLst>
              <a:ext uri="{FF2B5EF4-FFF2-40B4-BE49-F238E27FC236}">
                <a16:creationId xmlns:a16="http://schemas.microsoft.com/office/drawing/2014/main" id="{20227EE6-AA54-4FA5-941D-C51DE050CCDA}"/>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157" name="Rectangle 156">
            <a:extLst>
              <a:ext uri="{FF2B5EF4-FFF2-40B4-BE49-F238E27FC236}">
                <a16:creationId xmlns:a16="http://schemas.microsoft.com/office/drawing/2014/main" id="{11523253-81F1-4040-A0A0-A989FB39C21A}"/>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158" name="Rectangle 157">
            <a:extLst>
              <a:ext uri="{FF2B5EF4-FFF2-40B4-BE49-F238E27FC236}">
                <a16:creationId xmlns:a16="http://schemas.microsoft.com/office/drawing/2014/main" id="{0D6F7E94-3B5E-4C16-B838-E8D252547869}"/>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spTree>
    <p:extLst>
      <p:ext uri="{BB962C8B-B14F-4D97-AF65-F5344CB8AC3E}">
        <p14:creationId xmlns:p14="http://schemas.microsoft.com/office/powerpoint/2010/main" val="367712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fade">
                                      <p:cBhvr>
                                        <p:cTn id="16"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grpSp>
        <p:nvGrpSpPr>
          <p:cNvPr id="5" name="Group 4">
            <a:extLst>
              <a:ext uri="{FF2B5EF4-FFF2-40B4-BE49-F238E27FC236}">
                <a16:creationId xmlns:a16="http://schemas.microsoft.com/office/drawing/2014/main" id="{6371A155-3459-4A96-AED5-6813744B8425}"/>
              </a:ext>
            </a:extLst>
          </p:cNvPr>
          <p:cNvGrpSpPr/>
          <p:nvPr/>
        </p:nvGrpSpPr>
        <p:grpSpPr>
          <a:xfrm>
            <a:off x="789717" y="1944242"/>
            <a:ext cx="771722" cy="1256158"/>
            <a:chOff x="2331042" y="1868042"/>
            <a:chExt cx="771722" cy="1256158"/>
          </a:xfrm>
        </p:grpSpPr>
        <p:sp>
          <p:nvSpPr>
            <p:cNvPr id="6" name="Rectangle 5">
              <a:extLst>
                <a:ext uri="{FF2B5EF4-FFF2-40B4-BE49-F238E27FC236}">
                  <a16:creationId xmlns:a16="http://schemas.microsoft.com/office/drawing/2014/main" id="{A8F3FB8C-14F7-4213-9219-AEED9A743220}"/>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8D164FBD-833F-4A49-94D3-C8832EC4F20D}"/>
                </a:ext>
              </a:extLst>
            </p:cNvPr>
            <p:cNvSpPr/>
            <p:nvPr/>
          </p:nvSpPr>
          <p:spPr>
            <a:xfrm>
              <a:off x="2742208" y="2143957"/>
              <a:ext cx="360556" cy="18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8" name="Group 7">
              <a:extLst>
                <a:ext uri="{FF2B5EF4-FFF2-40B4-BE49-F238E27FC236}">
                  <a16:creationId xmlns:a16="http://schemas.microsoft.com/office/drawing/2014/main" id="{9D39D667-8473-417F-A060-EB57C74730BC}"/>
                </a:ext>
              </a:extLst>
            </p:cNvPr>
            <p:cNvGrpSpPr/>
            <p:nvPr/>
          </p:nvGrpSpPr>
          <p:grpSpPr>
            <a:xfrm rot="12977183">
              <a:off x="2811164" y="1868042"/>
              <a:ext cx="168090" cy="840450"/>
              <a:chOff x="683418" y="3200400"/>
              <a:chExt cx="228600" cy="1143000"/>
            </a:xfrm>
          </p:grpSpPr>
          <p:sp>
            <p:nvSpPr>
              <p:cNvPr id="9" name="Freeform: Shape 8">
                <a:extLst>
                  <a:ext uri="{FF2B5EF4-FFF2-40B4-BE49-F238E27FC236}">
                    <a16:creationId xmlns:a16="http://schemas.microsoft.com/office/drawing/2014/main" id="{BA6D91F0-1198-4075-B79E-8AC780EE4DC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CAC3F62E-133E-44B4-94FA-F10CCF557017}"/>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CFB53E5B-499B-480A-B1E8-F76C9A64A6D0}"/>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Identifying interacting features</a:t>
            </a:r>
          </a:p>
        </p:txBody>
      </p:sp>
      <p:pic>
        <p:nvPicPr>
          <p:cNvPr id="25" name="smart_manufacturing_robotics_cyber_physical_system_R2019b_barely_made_it">
            <a:hlinkClick r:id="" action="ppaction://media"/>
            <a:extLst>
              <a:ext uri="{FF2B5EF4-FFF2-40B4-BE49-F238E27FC236}">
                <a16:creationId xmlns:a16="http://schemas.microsoft.com/office/drawing/2014/main" id="{0B4539D4-E657-4746-8299-C6CA1AD4BEA6}"/>
              </a:ext>
            </a:extLst>
          </p:cNvPr>
          <p:cNvPicPr>
            <a:picLocks noChangeAspect="1"/>
          </p:cNvPicPr>
          <p:nvPr>
            <a:videoFile r:link="rId1"/>
            <p:extLst>
              <p:ext uri="{DAA4B4D4-6D71-4841-9C94-3DE7FCFB9230}">
                <p14:media xmlns:p14="http://schemas.microsoft.com/office/powerpoint/2010/main" r:embed="rId2">
                  <p14:trim st="25938"/>
                </p14:media>
              </p:ext>
            </p:extLst>
          </p:nvPr>
        </p:nvPicPr>
        <p:blipFill rotWithShape="1">
          <a:blip r:embed="rId4"/>
          <a:srcRect l="1866" t="5987" b="16173"/>
          <a:stretch>
            <a:fillRect/>
          </a:stretch>
        </p:blipFill>
        <p:spPr>
          <a:xfrm>
            <a:off x="5089986" y="1905000"/>
            <a:ext cx="6052972" cy="3417522"/>
          </a:xfrm>
          <a:prstGeom prst="rect">
            <a:avLst/>
          </a:prstGeom>
        </p:spPr>
      </p:pic>
      <p:sp>
        <p:nvSpPr>
          <p:cNvPr id="26" name="Rectangle 25">
            <a:extLst>
              <a:ext uri="{FF2B5EF4-FFF2-40B4-BE49-F238E27FC236}">
                <a16:creationId xmlns:a16="http://schemas.microsoft.com/office/drawing/2014/main" id="{853C1056-F975-4767-AE76-E03CDBA87568}"/>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Extract</a:t>
            </a:r>
          </a:p>
        </p:txBody>
      </p:sp>
      <p:sp>
        <p:nvSpPr>
          <p:cNvPr id="27" name="Rectangle 26">
            <a:extLst>
              <a:ext uri="{FF2B5EF4-FFF2-40B4-BE49-F238E27FC236}">
                <a16:creationId xmlns:a16="http://schemas.microsoft.com/office/drawing/2014/main" id="{3FA50B93-0007-4D33-BA56-6788F4716ED6}"/>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Solve</a:t>
            </a:r>
          </a:p>
        </p:txBody>
      </p:sp>
      <p:sp>
        <p:nvSpPr>
          <p:cNvPr id="28" name="Rectangle 27">
            <a:extLst>
              <a:ext uri="{FF2B5EF4-FFF2-40B4-BE49-F238E27FC236}">
                <a16:creationId xmlns:a16="http://schemas.microsoft.com/office/drawing/2014/main" id="{32E774F3-63C5-42B4-A429-8264C07D1371}"/>
              </a:ext>
            </a:extLst>
          </p:cNvPr>
          <p:cNvSpPr/>
          <p:nvPr/>
        </p:nvSpPr>
        <p:spPr>
          <a:xfrm>
            <a:off x="2181574" y="435519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Experiment</a:t>
            </a:r>
          </a:p>
        </p:txBody>
      </p:sp>
      <p:sp>
        <p:nvSpPr>
          <p:cNvPr id="29" name="Rectangle 28">
            <a:extLst>
              <a:ext uri="{FF2B5EF4-FFF2-40B4-BE49-F238E27FC236}">
                <a16:creationId xmlns:a16="http://schemas.microsoft.com/office/drawing/2014/main" id="{8FEF36F8-D8B4-4C3D-93C7-5A2D962D2112}"/>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0" name="Rectangle 29">
            <a:extLst>
              <a:ext uri="{FF2B5EF4-FFF2-40B4-BE49-F238E27FC236}">
                <a16:creationId xmlns:a16="http://schemas.microsoft.com/office/drawing/2014/main" id="{7BFF4CEC-D8F2-4CE0-820E-7BE5D61B55D0}"/>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31" name="Rectangle 30">
            <a:extLst>
              <a:ext uri="{FF2B5EF4-FFF2-40B4-BE49-F238E27FC236}">
                <a16:creationId xmlns:a16="http://schemas.microsoft.com/office/drawing/2014/main" id="{E585CED5-8068-48A4-8A40-0796F2AACCD0}"/>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spTree>
    <p:extLst>
      <p:ext uri="{BB962C8B-B14F-4D97-AF65-F5344CB8AC3E}">
        <p14:creationId xmlns:p14="http://schemas.microsoft.com/office/powerpoint/2010/main" val="168283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62"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5"/>
                                        </p:tgtEl>
                                      </p:cBhvr>
                                    </p:cmd>
                                  </p:childTnLst>
                                </p:cTn>
                              </p:par>
                            </p:childTnLst>
                          </p:cTn>
                        </p:par>
                      </p:childTnLst>
                    </p:cTn>
                  </p:par>
                </p:childTnLst>
              </p:cTn>
              <p:nextCondLst>
                <p:cond evt="onClick" delay="0">
                  <p:tgtEl>
                    <p:spTgt spid="25"/>
                  </p:tgtEl>
                </p:cond>
              </p:nextCondLst>
            </p:seq>
            <p:video>
              <p:cMediaNode vol="80000">
                <p:cTn id="12" repeatCount="indefinite" fill="hold" display="0">
                  <p:stCondLst>
                    <p:cond delay="indefinite"/>
                  </p:stCondLst>
                </p:cTn>
                <p:tgtEl>
                  <p:spTgt spid="2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8F3AC9C-8270-43D6-843D-612EADF98A77}"/>
              </a:ext>
            </a:extLst>
          </p:cNvPr>
          <p:cNvSpPr/>
          <p:nvPr/>
        </p:nvSpPr>
        <p:spPr>
          <a:xfrm>
            <a:off x="4326726"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Debugging</a:t>
            </a:r>
          </a:p>
        </p:txBody>
      </p:sp>
      <p:pic>
        <p:nvPicPr>
          <p:cNvPr id="3" name="Picture 2">
            <a:extLst>
              <a:ext uri="{FF2B5EF4-FFF2-40B4-BE49-F238E27FC236}">
                <a16:creationId xmlns:a16="http://schemas.microsoft.com/office/drawing/2014/main" id="{DB96AD8A-7F21-46B1-878D-6E37951C5C93}"/>
              </a:ext>
            </a:extLst>
          </p:cNvPr>
          <p:cNvPicPr>
            <a:picLocks noChangeAspect="1"/>
          </p:cNvPicPr>
          <p:nvPr/>
        </p:nvPicPr>
        <p:blipFill>
          <a:blip r:embed="rId2"/>
          <a:stretch>
            <a:fillRect/>
          </a:stretch>
        </p:blipFill>
        <p:spPr>
          <a:xfrm>
            <a:off x="5116022" y="1698323"/>
            <a:ext cx="6084797" cy="4035574"/>
          </a:xfrm>
          <a:prstGeom prst="rect">
            <a:avLst/>
          </a:prstGeom>
        </p:spPr>
      </p:pic>
      <p:pic>
        <p:nvPicPr>
          <p:cNvPr id="5" name="Picture 4">
            <a:extLst>
              <a:ext uri="{FF2B5EF4-FFF2-40B4-BE49-F238E27FC236}">
                <a16:creationId xmlns:a16="http://schemas.microsoft.com/office/drawing/2014/main" id="{3F64DBCC-9E24-4F2C-AD3B-D2F48BAC56C8}"/>
              </a:ext>
            </a:extLst>
          </p:cNvPr>
          <p:cNvPicPr>
            <a:picLocks noChangeAspect="1"/>
          </p:cNvPicPr>
          <p:nvPr/>
        </p:nvPicPr>
        <p:blipFill>
          <a:blip r:embed="rId3"/>
          <a:stretch>
            <a:fillRect/>
          </a:stretch>
        </p:blipFill>
        <p:spPr>
          <a:xfrm>
            <a:off x="5156075" y="1717220"/>
            <a:ext cx="6004690" cy="4016677"/>
          </a:xfrm>
          <a:prstGeom prst="rect">
            <a:avLst/>
          </a:prstGeom>
        </p:spPr>
      </p:pic>
      <p:pic>
        <p:nvPicPr>
          <p:cNvPr id="7" name="Picture 6">
            <a:extLst>
              <a:ext uri="{FF2B5EF4-FFF2-40B4-BE49-F238E27FC236}">
                <a16:creationId xmlns:a16="http://schemas.microsoft.com/office/drawing/2014/main" id="{81AA335B-D291-47A9-92E9-524914E98B5A}"/>
              </a:ext>
            </a:extLst>
          </p:cNvPr>
          <p:cNvPicPr>
            <a:picLocks noChangeAspect="1"/>
          </p:cNvPicPr>
          <p:nvPr/>
        </p:nvPicPr>
        <p:blipFill>
          <a:blip r:embed="rId4"/>
          <a:stretch>
            <a:fillRect/>
          </a:stretch>
        </p:blipFill>
        <p:spPr>
          <a:xfrm>
            <a:off x="4872609" y="2197481"/>
            <a:ext cx="6487724" cy="3282357"/>
          </a:xfrm>
          <a:prstGeom prst="rect">
            <a:avLst/>
          </a:prstGeom>
        </p:spPr>
      </p:pic>
      <p:pic>
        <p:nvPicPr>
          <p:cNvPr id="9" name="Picture 8">
            <a:extLst>
              <a:ext uri="{FF2B5EF4-FFF2-40B4-BE49-F238E27FC236}">
                <a16:creationId xmlns:a16="http://schemas.microsoft.com/office/drawing/2014/main" id="{B3F03525-2FA4-4917-B0B6-0FA10F33BB4F}"/>
              </a:ext>
            </a:extLst>
          </p:cNvPr>
          <p:cNvPicPr>
            <a:picLocks noChangeAspect="1"/>
          </p:cNvPicPr>
          <p:nvPr/>
        </p:nvPicPr>
        <p:blipFill>
          <a:blip r:embed="rId5"/>
          <a:stretch>
            <a:fillRect/>
          </a:stretch>
        </p:blipFill>
        <p:spPr>
          <a:xfrm>
            <a:off x="4872609" y="2165805"/>
            <a:ext cx="6569911" cy="3282357"/>
          </a:xfrm>
          <a:prstGeom prst="rect">
            <a:avLst/>
          </a:prstGeom>
        </p:spPr>
      </p:pic>
      <p:pic>
        <p:nvPicPr>
          <p:cNvPr id="13" name="Picture 12">
            <a:extLst>
              <a:ext uri="{FF2B5EF4-FFF2-40B4-BE49-F238E27FC236}">
                <a16:creationId xmlns:a16="http://schemas.microsoft.com/office/drawing/2014/main" id="{6DB30028-139A-4841-A69B-078487461399}"/>
              </a:ext>
            </a:extLst>
          </p:cNvPr>
          <p:cNvPicPr>
            <a:picLocks noChangeAspect="1"/>
          </p:cNvPicPr>
          <p:nvPr/>
        </p:nvPicPr>
        <p:blipFill>
          <a:blip r:embed="rId6"/>
          <a:stretch>
            <a:fillRect/>
          </a:stretch>
        </p:blipFill>
        <p:spPr>
          <a:xfrm>
            <a:off x="5428491" y="2197932"/>
            <a:ext cx="5370334" cy="3218101"/>
          </a:xfrm>
          <a:prstGeom prst="rect">
            <a:avLst/>
          </a:prstGeom>
        </p:spPr>
      </p:pic>
      <p:sp>
        <p:nvSpPr>
          <p:cNvPr id="14" name="Rectangle 13">
            <a:extLst>
              <a:ext uri="{FF2B5EF4-FFF2-40B4-BE49-F238E27FC236}">
                <a16:creationId xmlns:a16="http://schemas.microsoft.com/office/drawing/2014/main" id="{D380A949-D20B-4E57-B62C-B85DD2C8B4DF}"/>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5" name="Rectangle 14">
            <a:extLst>
              <a:ext uri="{FF2B5EF4-FFF2-40B4-BE49-F238E27FC236}">
                <a16:creationId xmlns:a16="http://schemas.microsoft.com/office/drawing/2014/main" id="{345BCFDC-2176-4B30-A468-86238B687613}"/>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6" name="TextBox 15">
            <a:extLst>
              <a:ext uri="{FF2B5EF4-FFF2-40B4-BE49-F238E27FC236}">
                <a16:creationId xmlns:a16="http://schemas.microsoft.com/office/drawing/2014/main" id="{C40BBCEE-7B04-4FB0-AC42-8512608401D2}"/>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17" name="TextBox 16">
            <a:extLst>
              <a:ext uri="{FF2B5EF4-FFF2-40B4-BE49-F238E27FC236}">
                <a16:creationId xmlns:a16="http://schemas.microsoft.com/office/drawing/2014/main" id="{0931F28C-0067-492C-AA0F-EA76AFA06FF8}"/>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grpSp>
        <p:nvGrpSpPr>
          <p:cNvPr id="18" name="Group 17">
            <a:extLst>
              <a:ext uri="{FF2B5EF4-FFF2-40B4-BE49-F238E27FC236}">
                <a16:creationId xmlns:a16="http://schemas.microsoft.com/office/drawing/2014/main" id="{4D3C4E82-B28E-4755-B862-B4C788AAA76D}"/>
              </a:ext>
            </a:extLst>
          </p:cNvPr>
          <p:cNvGrpSpPr/>
          <p:nvPr/>
        </p:nvGrpSpPr>
        <p:grpSpPr>
          <a:xfrm>
            <a:off x="789717" y="1944242"/>
            <a:ext cx="771722" cy="1256158"/>
            <a:chOff x="2331042" y="1868042"/>
            <a:chExt cx="771722" cy="1256158"/>
          </a:xfrm>
        </p:grpSpPr>
        <p:sp>
          <p:nvSpPr>
            <p:cNvPr id="19" name="Rectangle 18">
              <a:extLst>
                <a:ext uri="{FF2B5EF4-FFF2-40B4-BE49-F238E27FC236}">
                  <a16:creationId xmlns:a16="http://schemas.microsoft.com/office/drawing/2014/main" id="{B95AA57C-2F0F-4553-83B5-AA74E3E2876A}"/>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20" name="Rectangle 19">
              <a:extLst>
                <a:ext uri="{FF2B5EF4-FFF2-40B4-BE49-F238E27FC236}">
                  <a16:creationId xmlns:a16="http://schemas.microsoft.com/office/drawing/2014/main" id="{49A50D3A-89A2-4CA2-A24F-A749279A602E}"/>
                </a:ext>
              </a:extLst>
            </p:cNvPr>
            <p:cNvSpPr/>
            <p:nvPr/>
          </p:nvSpPr>
          <p:spPr>
            <a:xfrm>
              <a:off x="2742208" y="2143957"/>
              <a:ext cx="360556" cy="18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21" name="Group 20">
              <a:extLst>
                <a:ext uri="{FF2B5EF4-FFF2-40B4-BE49-F238E27FC236}">
                  <a16:creationId xmlns:a16="http://schemas.microsoft.com/office/drawing/2014/main" id="{54CD0A59-7F38-498A-8DB9-6361B08DAD20}"/>
                </a:ext>
              </a:extLst>
            </p:cNvPr>
            <p:cNvGrpSpPr/>
            <p:nvPr/>
          </p:nvGrpSpPr>
          <p:grpSpPr>
            <a:xfrm rot="12977183">
              <a:off x="2811164" y="1868042"/>
              <a:ext cx="168090" cy="840450"/>
              <a:chOff x="683418" y="3200400"/>
              <a:chExt cx="228600" cy="1143000"/>
            </a:xfrm>
          </p:grpSpPr>
          <p:sp>
            <p:nvSpPr>
              <p:cNvPr id="22" name="Freeform: Shape 21">
                <a:extLst>
                  <a:ext uri="{FF2B5EF4-FFF2-40B4-BE49-F238E27FC236}">
                    <a16:creationId xmlns:a16="http://schemas.microsoft.com/office/drawing/2014/main" id="{D77B5C42-1291-4826-A59C-F2238A19A542}"/>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23" name="Rectangle 22">
                <a:extLst>
                  <a:ext uri="{FF2B5EF4-FFF2-40B4-BE49-F238E27FC236}">
                    <a16:creationId xmlns:a16="http://schemas.microsoft.com/office/drawing/2014/main" id="{A7291844-7713-4C04-87D8-8C3ED5B5D8BD}"/>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cxnSp>
        <p:nvCxnSpPr>
          <p:cNvPr id="24" name="Straight Connector 23">
            <a:extLst>
              <a:ext uri="{FF2B5EF4-FFF2-40B4-BE49-F238E27FC236}">
                <a16:creationId xmlns:a16="http://schemas.microsoft.com/office/drawing/2014/main" id="{01BD4B57-B647-48D5-8D56-547A95F4D0E5}"/>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E1FF0349-92CC-4883-A7E3-E7E36859478E}"/>
              </a:ext>
            </a:extLst>
          </p:cNvPr>
          <p:cNvSpPr/>
          <p:nvPr/>
        </p:nvSpPr>
        <p:spPr>
          <a:xfrm>
            <a:off x="5638800" y="2217174"/>
            <a:ext cx="3692013" cy="3519949"/>
          </a:xfrm>
          <a:custGeom>
            <a:avLst/>
            <a:gdLst>
              <a:gd name="connsiteX0" fmla="*/ 1715729 w 3692013"/>
              <a:gd name="connsiteY0" fmla="*/ 3033252 h 3519949"/>
              <a:gd name="connsiteX1" fmla="*/ 1715729 w 3692013"/>
              <a:gd name="connsiteY1" fmla="*/ 3033252 h 3519949"/>
              <a:gd name="connsiteX2" fmla="*/ 1740310 w 3692013"/>
              <a:gd name="connsiteY2" fmla="*/ 3357716 h 3519949"/>
              <a:gd name="connsiteX3" fmla="*/ 1681316 w 3692013"/>
              <a:gd name="connsiteY3" fmla="*/ 3519949 h 3519949"/>
              <a:gd name="connsiteX4" fmla="*/ 1425677 w 3692013"/>
              <a:gd name="connsiteY4" fmla="*/ 3495368 h 3519949"/>
              <a:gd name="connsiteX5" fmla="*/ 1297858 w 3692013"/>
              <a:gd name="connsiteY5" fmla="*/ 3465871 h 3519949"/>
              <a:gd name="connsiteX6" fmla="*/ 1194619 w 3692013"/>
              <a:gd name="connsiteY6" fmla="*/ 3446207 h 3519949"/>
              <a:gd name="connsiteX7" fmla="*/ 1081548 w 3692013"/>
              <a:gd name="connsiteY7" fmla="*/ 3421626 h 3519949"/>
              <a:gd name="connsiteX8" fmla="*/ 943897 w 3692013"/>
              <a:gd name="connsiteY8" fmla="*/ 3411794 h 3519949"/>
              <a:gd name="connsiteX9" fmla="*/ 801329 w 3692013"/>
              <a:gd name="connsiteY9" fmla="*/ 3397045 h 3519949"/>
              <a:gd name="connsiteX10" fmla="*/ 688258 w 3692013"/>
              <a:gd name="connsiteY10" fmla="*/ 3342968 h 3519949"/>
              <a:gd name="connsiteX11" fmla="*/ 471948 w 3692013"/>
              <a:gd name="connsiteY11" fmla="*/ 3180736 h 3519949"/>
              <a:gd name="connsiteX12" fmla="*/ 383458 w 3692013"/>
              <a:gd name="connsiteY12" fmla="*/ 3062749 h 3519949"/>
              <a:gd name="connsiteX13" fmla="*/ 285135 w 3692013"/>
              <a:gd name="connsiteY13" fmla="*/ 2767781 h 3519949"/>
              <a:gd name="connsiteX14" fmla="*/ 250723 w 3692013"/>
              <a:gd name="connsiteY14" fmla="*/ 2168013 h 3519949"/>
              <a:gd name="connsiteX15" fmla="*/ 206477 w 3692013"/>
              <a:gd name="connsiteY15" fmla="*/ 2035278 h 3519949"/>
              <a:gd name="connsiteX16" fmla="*/ 0 w 3692013"/>
              <a:gd name="connsiteY16" fmla="*/ 1361768 h 3519949"/>
              <a:gd name="connsiteX17" fmla="*/ 39329 w 3692013"/>
              <a:gd name="connsiteY17" fmla="*/ 1273278 h 3519949"/>
              <a:gd name="connsiteX18" fmla="*/ 142568 w 3692013"/>
              <a:gd name="connsiteY18" fmla="*/ 1022555 h 3519949"/>
              <a:gd name="connsiteX19" fmla="*/ 491613 w 3692013"/>
              <a:gd name="connsiteY19" fmla="*/ 663678 h 3519949"/>
              <a:gd name="connsiteX20" fmla="*/ 594852 w 3692013"/>
              <a:gd name="connsiteY20" fmla="*/ 565355 h 3519949"/>
              <a:gd name="connsiteX21" fmla="*/ 1022555 w 3692013"/>
              <a:gd name="connsiteY21" fmla="*/ 294968 h 3519949"/>
              <a:gd name="connsiteX22" fmla="*/ 1233948 w 3692013"/>
              <a:gd name="connsiteY22" fmla="*/ 206478 h 3519949"/>
              <a:gd name="connsiteX23" fmla="*/ 1327355 w 3692013"/>
              <a:gd name="connsiteY23" fmla="*/ 162232 h 3519949"/>
              <a:gd name="connsiteX24" fmla="*/ 1406013 w 3692013"/>
              <a:gd name="connsiteY24" fmla="*/ 157316 h 3519949"/>
              <a:gd name="connsiteX25" fmla="*/ 1568245 w 3692013"/>
              <a:gd name="connsiteY25" fmla="*/ 113071 h 3519949"/>
              <a:gd name="connsiteX26" fmla="*/ 1705897 w 3692013"/>
              <a:gd name="connsiteY26" fmla="*/ 108155 h 3519949"/>
              <a:gd name="connsiteX27" fmla="*/ 2163097 w 3692013"/>
              <a:gd name="connsiteY27" fmla="*/ 73742 h 3519949"/>
              <a:gd name="connsiteX28" fmla="*/ 3087329 w 3692013"/>
              <a:gd name="connsiteY28" fmla="*/ 0 h 3519949"/>
              <a:gd name="connsiteX29" fmla="*/ 3652684 w 3692013"/>
              <a:gd name="connsiteY29" fmla="*/ 39329 h 3519949"/>
              <a:gd name="connsiteX30" fmla="*/ 3682181 w 3692013"/>
              <a:gd name="connsiteY30" fmla="*/ 93407 h 3519949"/>
              <a:gd name="connsiteX31" fmla="*/ 3692013 w 3692013"/>
              <a:gd name="connsiteY31" fmla="*/ 191729 h 3519949"/>
              <a:gd name="connsiteX32" fmla="*/ 3647768 w 3692013"/>
              <a:gd name="connsiteY32" fmla="*/ 457200 h 3519949"/>
              <a:gd name="connsiteX33" fmla="*/ 3628103 w 3692013"/>
              <a:gd name="connsiteY33" fmla="*/ 511278 h 3519949"/>
              <a:gd name="connsiteX34" fmla="*/ 3613355 w 3692013"/>
              <a:gd name="connsiteY34" fmla="*/ 653845 h 3519949"/>
              <a:gd name="connsiteX35" fmla="*/ 3544529 w 3692013"/>
              <a:gd name="connsiteY35" fmla="*/ 840658 h 3519949"/>
              <a:gd name="connsiteX36" fmla="*/ 3490452 w 3692013"/>
              <a:gd name="connsiteY36" fmla="*/ 948813 h 3519949"/>
              <a:gd name="connsiteX37" fmla="*/ 3436374 w 3692013"/>
              <a:gd name="connsiteY37" fmla="*/ 1135626 h 3519949"/>
              <a:gd name="connsiteX38" fmla="*/ 3406877 w 3692013"/>
              <a:gd name="connsiteY38" fmla="*/ 1573161 h 3519949"/>
              <a:gd name="connsiteX39" fmla="*/ 3362632 w 3692013"/>
              <a:gd name="connsiteY39" fmla="*/ 1622323 h 3519949"/>
              <a:gd name="connsiteX40" fmla="*/ 3288890 w 3692013"/>
              <a:gd name="connsiteY40" fmla="*/ 1671484 h 3519949"/>
              <a:gd name="connsiteX41" fmla="*/ 3180735 w 3692013"/>
              <a:gd name="connsiteY41" fmla="*/ 1740310 h 3519949"/>
              <a:gd name="connsiteX42" fmla="*/ 3008671 w 3692013"/>
              <a:gd name="connsiteY42" fmla="*/ 1730478 h 3519949"/>
              <a:gd name="connsiteX43" fmla="*/ 2979174 w 3692013"/>
              <a:gd name="connsiteY43" fmla="*/ 1725561 h 3519949"/>
              <a:gd name="connsiteX44" fmla="*/ 2767781 w 3692013"/>
              <a:gd name="connsiteY44" fmla="*/ 1759974 h 3519949"/>
              <a:gd name="connsiteX45" fmla="*/ 2748116 w 3692013"/>
              <a:gd name="connsiteY45" fmla="*/ 1853381 h 3519949"/>
              <a:gd name="connsiteX46" fmla="*/ 2733368 w 3692013"/>
              <a:gd name="connsiteY46" fmla="*/ 1946787 h 3519949"/>
              <a:gd name="connsiteX47" fmla="*/ 2723535 w 3692013"/>
              <a:gd name="connsiteY47" fmla="*/ 2050026 h 3519949"/>
              <a:gd name="connsiteX48" fmla="*/ 2679290 w 3692013"/>
              <a:gd name="connsiteY48" fmla="*/ 2172929 h 3519949"/>
              <a:gd name="connsiteX49" fmla="*/ 2512142 w 3692013"/>
              <a:gd name="connsiteY49" fmla="*/ 2408903 h 3519949"/>
              <a:gd name="connsiteX50" fmla="*/ 2477729 w 3692013"/>
              <a:gd name="connsiteY50" fmla="*/ 2438400 h 3519949"/>
              <a:gd name="connsiteX51" fmla="*/ 2448232 w 3692013"/>
              <a:gd name="connsiteY51" fmla="*/ 2512142 h 3519949"/>
              <a:gd name="connsiteX52" fmla="*/ 2433484 w 3692013"/>
              <a:gd name="connsiteY52" fmla="*/ 2541639 h 3519949"/>
              <a:gd name="connsiteX53" fmla="*/ 2389239 w 3692013"/>
              <a:gd name="connsiteY53" fmla="*/ 2561303 h 3519949"/>
              <a:gd name="connsiteX54" fmla="*/ 2315497 w 3692013"/>
              <a:gd name="connsiteY54" fmla="*/ 2590800 h 3519949"/>
              <a:gd name="connsiteX55" fmla="*/ 2271252 w 3692013"/>
              <a:gd name="connsiteY55" fmla="*/ 2610465 h 3519949"/>
              <a:gd name="connsiteX56" fmla="*/ 2251587 w 3692013"/>
              <a:gd name="connsiteY56" fmla="*/ 2615381 h 3519949"/>
              <a:gd name="connsiteX57" fmla="*/ 2197510 w 3692013"/>
              <a:gd name="connsiteY57" fmla="*/ 2639961 h 3519949"/>
              <a:gd name="connsiteX58" fmla="*/ 2133600 w 3692013"/>
              <a:gd name="connsiteY58" fmla="*/ 2723536 h 3519949"/>
              <a:gd name="connsiteX59" fmla="*/ 2094271 w 3692013"/>
              <a:gd name="connsiteY59" fmla="*/ 2767781 h 3519949"/>
              <a:gd name="connsiteX60" fmla="*/ 2054942 w 3692013"/>
              <a:gd name="connsiteY60" fmla="*/ 2816942 h 3519949"/>
              <a:gd name="connsiteX61" fmla="*/ 2030361 w 3692013"/>
              <a:gd name="connsiteY61" fmla="*/ 2851355 h 3519949"/>
              <a:gd name="connsiteX62" fmla="*/ 1991032 w 3692013"/>
              <a:gd name="connsiteY62" fmla="*/ 2871020 h 3519949"/>
              <a:gd name="connsiteX63" fmla="*/ 1853381 w 3692013"/>
              <a:gd name="connsiteY63" fmla="*/ 2910349 h 3519949"/>
              <a:gd name="connsiteX64" fmla="*/ 1818968 w 3692013"/>
              <a:gd name="connsiteY64" fmla="*/ 2959510 h 3519949"/>
              <a:gd name="connsiteX65" fmla="*/ 1809135 w 3692013"/>
              <a:gd name="connsiteY65" fmla="*/ 2998839 h 3519949"/>
              <a:gd name="connsiteX66" fmla="*/ 1715729 w 3692013"/>
              <a:gd name="connsiteY66" fmla="*/ 3033252 h 351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692013" h="3519949">
                <a:moveTo>
                  <a:pt x="1715729" y="3033252"/>
                </a:moveTo>
                <a:lnTo>
                  <a:pt x="1715729" y="3033252"/>
                </a:lnTo>
                <a:cubicBezTo>
                  <a:pt x="1673640" y="3187582"/>
                  <a:pt x="1714756" y="3008469"/>
                  <a:pt x="1740310" y="3357716"/>
                </a:cubicBezTo>
                <a:cubicBezTo>
                  <a:pt x="1750477" y="3496663"/>
                  <a:pt x="1759298" y="3473159"/>
                  <a:pt x="1681316" y="3519949"/>
                </a:cubicBezTo>
                <a:cubicBezTo>
                  <a:pt x="1596103" y="3511755"/>
                  <a:pt x="1510444" y="3507322"/>
                  <a:pt x="1425677" y="3495368"/>
                </a:cubicBezTo>
                <a:cubicBezTo>
                  <a:pt x="1382379" y="3489262"/>
                  <a:pt x="1340627" y="3474971"/>
                  <a:pt x="1297858" y="3465871"/>
                </a:cubicBezTo>
                <a:cubicBezTo>
                  <a:pt x="1263593" y="3458581"/>
                  <a:pt x="1228940" y="3453227"/>
                  <a:pt x="1194619" y="3446207"/>
                </a:cubicBezTo>
                <a:cubicBezTo>
                  <a:pt x="1156831" y="3438478"/>
                  <a:pt x="1119760" y="3426871"/>
                  <a:pt x="1081548" y="3421626"/>
                </a:cubicBezTo>
                <a:cubicBezTo>
                  <a:pt x="1035975" y="3415371"/>
                  <a:pt x="989722" y="3415814"/>
                  <a:pt x="943897" y="3411794"/>
                </a:cubicBezTo>
                <a:cubicBezTo>
                  <a:pt x="896303" y="3407619"/>
                  <a:pt x="848852" y="3401961"/>
                  <a:pt x="801329" y="3397045"/>
                </a:cubicBezTo>
                <a:cubicBezTo>
                  <a:pt x="763639" y="3379019"/>
                  <a:pt x="725072" y="3362722"/>
                  <a:pt x="688258" y="3342968"/>
                </a:cubicBezTo>
                <a:cubicBezTo>
                  <a:pt x="609486" y="3300701"/>
                  <a:pt x="533575" y="3245164"/>
                  <a:pt x="471948" y="3180736"/>
                </a:cubicBezTo>
                <a:cubicBezTo>
                  <a:pt x="437967" y="3145210"/>
                  <a:pt x="407597" y="3105576"/>
                  <a:pt x="383458" y="3062749"/>
                </a:cubicBezTo>
                <a:cubicBezTo>
                  <a:pt x="321984" y="2953682"/>
                  <a:pt x="313533" y="2885430"/>
                  <a:pt x="285135" y="2767781"/>
                </a:cubicBezTo>
                <a:cubicBezTo>
                  <a:pt x="273664" y="2567858"/>
                  <a:pt x="268728" y="2367453"/>
                  <a:pt x="250723" y="2168013"/>
                </a:cubicBezTo>
                <a:cubicBezTo>
                  <a:pt x="225383" y="1887316"/>
                  <a:pt x="238747" y="2133663"/>
                  <a:pt x="206477" y="2035278"/>
                </a:cubicBezTo>
                <a:cubicBezTo>
                  <a:pt x="28783" y="1493529"/>
                  <a:pt x="64446" y="1635657"/>
                  <a:pt x="0" y="1361768"/>
                </a:cubicBezTo>
                <a:cubicBezTo>
                  <a:pt x="13110" y="1332271"/>
                  <a:pt x="29122" y="1303900"/>
                  <a:pt x="39329" y="1273278"/>
                </a:cubicBezTo>
                <a:cubicBezTo>
                  <a:pt x="85234" y="1135563"/>
                  <a:pt x="18897" y="1191198"/>
                  <a:pt x="142568" y="1022555"/>
                </a:cubicBezTo>
                <a:cubicBezTo>
                  <a:pt x="321821" y="778119"/>
                  <a:pt x="191018" y="934213"/>
                  <a:pt x="491613" y="663678"/>
                </a:cubicBezTo>
                <a:cubicBezTo>
                  <a:pt x="526936" y="631887"/>
                  <a:pt x="555988" y="592704"/>
                  <a:pt x="594852" y="565355"/>
                </a:cubicBezTo>
                <a:cubicBezTo>
                  <a:pt x="718880" y="478076"/>
                  <a:pt x="898388" y="346945"/>
                  <a:pt x="1022555" y="294968"/>
                </a:cubicBezTo>
                <a:lnTo>
                  <a:pt x="1233948" y="206478"/>
                </a:lnTo>
                <a:cubicBezTo>
                  <a:pt x="1265535" y="192722"/>
                  <a:pt x="1294228" y="171697"/>
                  <a:pt x="1327355" y="162232"/>
                </a:cubicBezTo>
                <a:cubicBezTo>
                  <a:pt x="1352615" y="155015"/>
                  <a:pt x="1379794" y="158955"/>
                  <a:pt x="1406013" y="157316"/>
                </a:cubicBezTo>
                <a:cubicBezTo>
                  <a:pt x="1460090" y="142568"/>
                  <a:pt x="1512931" y="122139"/>
                  <a:pt x="1568245" y="113071"/>
                </a:cubicBezTo>
                <a:cubicBezTo>
                  <a:pt x="1613553" y="105643"/>
                  <a:pt x="1660084" y="111184"/>
                  <a:pt x="1705897" y="108155"/>
                </a:cubicBezTo>
                <a:cubicBezTo>
                  <a:pt x="1858395" y="98072"/>
                  <a:pt x="2011110" y="89785"/>
                  <a:pt x="2163097" y="73742"/>
                </a:cubicBezTo>
                <a:cubicBezTo>
                  <a:pt x="3007394" y="-15378"/>
                  <a:pt x="2156361" y="27654"/>
                  <a:pt x="3087329" y="0"/>
                </a:cubicBezTo>
                <a:cubicBezTo>
                  <a:pt x="3275781" y="13110"/>
                  <a:pt x="3466064" y="10025"/>
                  <a:pt x="3652684" y="39329"/>
                </a:cubicBezTo>
                <a:cubicBezTo>
                  <a:pt x="3672969" y="42514"/>
                  <a:pt x="3677050" y="73525"/>
                  <a:pt x="3682181" y="93407"/>
                </a:cubicBezTo>
                <a:cubicBezTo>
                  <a:pt x="3690411" y="125300"/>
                  <a:pt x="3688736" y="158955"/>
                  <a:pt x="3692013" y="191729"/>
                </a:cubicBezTo>
                <a:cubicBezTo>
                  <a:pt x="3677265" y="280219"/>
                  <a:pt x="3665362" y="369231"/>
                  <a:pt x="3647768" y="457200"/>
                </a:cubicBezTo>
                <a:cubicBezTo>
                  <a:pt x="3644006" y="476008"/>
                  <a:pt x="3631362" y="492376"/>
                  <a:pt x="3628103" y="511278"/>
                </a:cubicBezTo>
                <a:cubicBezTo>
                  <a:pt x="3617436" y="573144"/>
                  <a:pt x="3631408" y="598559"/>
                  <a:pt x="3613355" y="653845"/>
                </a:cubicBezTo>
                <a:cubicBezTo>
                  <a:pt x="3592756" y="716930"/>
                  <a:pt x="3570053" y="779400"/>
                  <a:pt x="3544529" y="840658"/>
                </a:cubicBezTo>
                <a:cubicBezTo>
                  <a:pt x="3529026" y="877864"/>
                  <a:pt x="3504328" y="910970"/>
                  <a:pt x="3490452" y="948813"/>
                </a:cubicBezTo>
                <a:cubicBezTo>
                  <a:pt x="3468135" y="1009678"/>
                  <a:pt x="3454400" y="1073355"/>
                  <a:pt x="3436374" y="1135626"/>
                </a:cubicBezTo>
                <a:cubicBezTo>
                  <a:pt x="3426542" y="1281471"/>
                  <a:pt x="3428775" y="1428634"/>
                  <a:pt x="3406877" y="1573161"/>
                </a:cubicBezTo>
                <a:cubicBezTo>
                  <a:pt x="3403574" y="1594959"/>
                  <a:pt x="3379569" y="1608209"/>
                  <a:pt x="3362632" y="1622323"/>
                </a:cubicBezTo>
                <a:cubicBezTo>
                  <a:pt x="3339937" y="1641236"/>
                  <a:pt x="3312629" y="1653900"/>
                  <a:pt x="3288890" y="1671484"/>
                </a:cubicBezTo>
                <a:cubicBezTo>
                  <a:pt x="3196622" y="1739831"/>
                  <a:pt x="3267258" y="1705700"/>
                  <a:pt x="3180735" y="1740310"/>
                </a:cubicBezTo>
                <a:lnTo>
                  <a:pt x="3008671" y="1730478"/>
                </a:lnTo>
                <a:cubicBezTo>
                  <a:pt x="2998730" y="1729751"/>
                  <a:pt x="2989068" y="1724350"/>
                  <a:pt x="2979174" y="1725561"/>
                </a:cubicBezTo>
                <a:cubicBezTo>
                  <a:pt x="2908311" y="1734238"/>
                  <a:pt x="2838245" y="1748503"/>
                  <a:pt x="2767781" y="1759974"/>
                </a:cubicBezTo>
                <a:cubicBezTo>
                  <a:pt x="2754712" y="1890674"/>
                  <a:pt x="2774310" y="1731146"/>
                  <a:pt x="2748116" y="1853381"/>
                </a:cubicBezTo>
                <a:cubicBezTo>
                  <a:pt x="2741511" y="1884202"/>
                  <a:pt x="2737278" y="1915509"/>
                  <a:pt x="2733368" y="1946787"/>
                </a:cubicBezTo>
                <a:cubicBezTo>
                  <a:pt x="2729080" y="1981089"/>
                  <a:pt x="2731575" y="2016405"/>
                  <a:pt x="2723535" y="2050026"/>
                </a:cubicBezTo>
                <a:cubicBezTo>
                  <a:pt x="2713408" y="2092374"/>
                  <a:pt x="2699517" y="2134371"/>
                  <a:pt x="2679290" y="2172929"/>
                </a:cubicBezTo>
                <a:cubicBezTo>
                  <a:pt x="2626500" y="2273561"/>
                  <a:pt x="2585081" y="2335964"/>
                  <a:pt x="2512142" y="2408903"/>
                </a:cubicBezTo>
                <a:cubicBezTo>
                  <a:pt x="2501459" y="2419586"/>
                  <a:pt x="2489200" y="2428568"/>
                  <a:pt x="2477729" y="2438400"/>
                </a:cubicBezTo>
                <a:cubicBezTo>
                  <a:pt x="2469969" y="2492724"/>
                  <a:pt x="2479832" y="2456841"/>
                  <a:pt x="2448232" y="2512142"/>
                </a:cubicBezTo>
                <a:cubicBezTo>
                  <a:pt x="2442778" y="2521686"/>
                  <a:pt x="2441929" y="2534602"/>
                  <a:pt x="2433484" y="2541639"/>
                </a:cubicBezTo>
                <a:cubicBezTo>
                  <a:pt x="2421085" y="2551971"/>
                  <a:pt x="2403987" y="2554748"/>
                  <a:pt x="2389239" y="2561303"/>
                </a:cubicBezTo>
                <a:cubicBezTo>
                  <a:pt x="2351220" y="2599322"/>
                  <a:pt x="2389365" y="2568639"/>
                  <a:pt x="2315497" y="2590800"/>
                </a:cubicBezTo>
                <a:cubicBezTo>
                  <a:pt x="2300038" y="2595438"/>
                  <a:pt x="2286316" y="2604671"/>
                  <a:pt x="2271252" y="2610465"/>
                </a:cubicBezTo>
                <a:cubicBezTo>
                  <a:pt x="2264946" y="2612891"/>
                  <a:pt x="2257860" y="2612872"/>
                  <a:pt x="2251587" y="2615381"/>
                </a:cubicBezTo>
                <a:cubicBezTo>
                  <a:pt x="2233203" y="2622735"/>
                  <a:pt x="2215536" y="2631768"/>
                  <a:pt x="2197510" y="2639961"/>
                </a:cubicBezTo>
                <a:cubicBezTo>
                  <a:pt x="2121743" y="2715728"/>
                  <a:pt x="2204241" y="2627665"/>
                  <a:pt x="2133600" y="2723536"/>
                </a:cubicBezTo>
                <a:cubicBezTo>
                  <a:pt x="2121895" y="2739422"/>
                  <a:pt x="2106982" y="2752687"/>
                  <a:pt x="2094271" y="2767781"/>
                </a:cubicBezTo>
                <a:cubicBezTo>
                  <a:pt x="2080753" y="2783833"/>
                  <a:pt x="2067690" y="2800272"/>
                  <a:pt x="2054942" y="2816942"/>
                </a:cubicBezTo>
                <a:cubicBezTo>
                  <a:pt x="2046379" y="2828140"/>
                  <a:pt x="2041122" y="2842249"/>
                  <a:pt x="2030361" y="2851355"/>
                </a:cubicBezTo>
                <a:cubicBezTo>
                  <a:pt x="2019172" y="2860823"/>
                  <a:pt x="2004504" y="2865246"/>
                  <a:pt x="1991032" y="2871020"/>
                </a:cubicBezTo>
                <a:cubicBezTo>
                  <a:pt x="1920519" y="2901240"/>
                  <a:pt x="1931061" y="2894812"/>
                  <a:pt x="1853381" y="2910349"/>
                </a:cubicBezTo>
                <a:cubicBezTo>
                  <a:pt x="1835370" y="2928358"/>
                  <a:pt x="1830526" y="2930615"/>
                  <a:pt x="1818968" y="2959510"/>
                </a:cubicBezTo>
                <a:cubicBezTo>
                  <a:pt x="1813949" y="2972057"/>
                  <a:pt x="1819946" y="2990731"/>
                  <a:pt x="1809135" y="2998839"/>
                </a:cubicBezTo>
                <a:cubicBezTo>
                  <a:pt x="1801711" y="3004407"/>
                  <a:pt x="1731297" y="3027517"/>
                  <a:pt x="1715729" y="3033252"/>
                </a:cubicBezTo>
                <a:close/>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4" name="Freeform: Shape 33">
            <a:extLst>
              <a:ext uri="{FF2B5EF4-FFF2-40B4-BE49-F238E27FC236}">
                <a16:creationId xmlns:a16="http://schemas.microsoft.com/office/drawing/2014/main" id="{B312BA24-BE16-4689-AAD4-CA8C84E8CE52}"/>
              </a:ext>
            </a:extLst>
          </p:cNvPr>
          <p:cNvSpPr/>
          <p:nvPr/>
        </p:nvSpPr>
        <p:spPr>
          <a:xfrm>
            <a:off x="7391400" y="2234380"/>
            <a:ext cx="2751923" cy="2718620"/>
          </a:xfrm>
          <a:custGeom>
            <a:avLst/>
            <a:gdLst>
              <a:gd name="connsiteX0" fmla="*/ 2737157 w 2751923"/>
              <a:gd name="connsiteY0" fmla="*/ 501446 h 2718620"/>
              <a:gd name="connsiteX1" fmla="*/ 2737157 w 2751923"/>
              <a:gd name="connsiteY1" fmla="*/ 501446 h 2718620"/>
              <a:gd name="connsiteX2" fmla="*/ 2697828 w 2751923"/>
              <a:gd name="connsiteY2" fmla="*/ 481781 h 2718620"/>
              <a:gd name="connsiteX3" fmla="*/ 2309454 w 2751923"/>
              <a:gd name="connsiteY3" fmla="*/ 240891 h 2718620"/>
              <a:gd name="connsiteX4" fmla="*/ 1753931 w 2751923"/>
              <a:gd name="connsiteY4" fmla="*/ 63910 h 2718620"/>
              <a:gd name="connsiteX5" fmla="*/ 1429467 w 2751923"/>
              <a:gd name="connsiteY5" fmla="*/ 0 h 2718620"/>
              <a:gd name="connsiteX6" fmla="*/ 1286899 w 2751923"/>
              <a:gd name="connsiteY6" fmla="*/ 54078 h 2718620"/>
              <a:gd name="connsiteX7" fmla="*/ 1060757 w 2751923"/>
              <a:gd name="connsiteY7" fmla="*/ 226142 h 2718620"/>
              <a:gd name="connsiteX8" fmla="*/ 952602 w 2751923"/>
              <a:gd name="connsiteY8" fmla="*/ 324465 h 2718620"/>
              <a:gd name="connsiteX9" fmla="*/ 647802 w 2751923"/>
              <a:gd name="connsiteY9" fmla="*/ 683342 h 2718620"/>
              <a:gd name="connsiteX10" fmla="*/ 549480 w 2751923"/>
              <a:gd name="connsiteY10" fmla="*/ 968478 h 2718620"/>
              <a:gd name="connsiteX11" fmla="*/ 362667 w 2751923"/>
              <a:gd name="connsiteY11" fmla="*/ 1214284 h 2718620"/>
              <a:gd name="connsiteX12" fmla="*/ 23454 w 2751923"/>
              <a:gd name="connsiteY12" fmla="*/ 1853381 h 2718620"/>
              <a:gd name="connsiteX13" fmla="*/ 3789 w 2751923"/>
              <a:gd name="connsiteY13" fmla="*/ 2000865 h 2718620"/>
              <a:gd name="connsiteX14" fmla="*/ 146357 w 2751923"/>
              <a:gd name="connsiteY14" fmla="*/ 2286000 h 2718620"/>
              <a:gd name="connsiteX15" fmla="*/ 180770 w 2751923"/>
              <a:gd name="connsiteY15" fmla="*/ 2364659 h 2718620"/>
              <a:gd name="connsiteX16" fmla="*/ 210267 w 2751923"/>
              <a:gd name="connsiteY16" fmla="*/ 2399071 h 2718620"/>
              <a:gd name="connsiteX17" fmla="*/ 229931 w 2751923"/>
              <a:gd name="connsiteY17" fmla="*/ 2448233 h 2718620"/>
              <a:gd name="connsiteX18" fmla="*/ 254512 w 2751923"/>
              <a:gd name="connsiteY18" fmla="*/ 2492478 h 2718620"/>
              <a:gd name="connsiteX19" fmla="*/ 264344 w 2751923"/>
              <a:gd name="connsiteY19" fmla="*/ 2526891 h 2718620"/>
              <a:gd name="connsiteX20" fmla="*/ 274177 w 2751923"/>
              <a:gd name="connsiteY20" fmla="*/ 2566220 h 2718620"/>
              <a:gd name="connsiteX21" fmla="*/ 357751 w 2751923"/>
              <a:gd name="connsiteY21" fmla="*/ 2644878 h 2718620"/>
              <a:gd name="connsiteX22" fmla="*/ 392164 w 2751923"/>
              <a:gd name="connsiteY22" fmla="*/ 2684207 h 2718620"/>
              <a:gd name="connsiteX23" fmla="*/ 515067 w 2751923"/>
              <a:gd name="connsiteY23" fmla="*/ 2718620 h 2718620"/>
              <a:gd name="connsiteX24" fmla="*/ 908357 w 2751923"/>
              <a:gd name="connsiteY24" fmla="*/ 2684207 h 2718620"/>
              <a:gd name="connsiteX25" fmla="*/ 1011596 w 2751923"/>
              <a:gd name="connsiteY25" fmla="*/ 2635046 h 2718620"/>
              <a:gd name="connsiteX26" fmla="*/ 1188577 w 2751923"/>
              <a:gd name="connsiteY26" fmla="*/ 2566220 h 2718620"/>
              <a:gd name="connsiteX27" fmla="*/ 1311480 w 2751923"/>
              <a:gd name="connsiteY27" fmla="*/ 2526891 h 2718620"/>
              <a:gd name="connsiteX28" fmla="*/ 1311480 w 2751923"/>
              <a:gd name="connsiteY28" fmla="*/ 2526891 h 2718620"/>
              <a:gd name="connsiteX29" fmla="*/ 1390138 w 2751923"/>
              <a:gd name="connsiteY29" fmla="*/ 2521975 h 2718620"/>
              <a:gd name="connsiteX30" fmla="*/ 1503209 w 2751923"/>
              <a:gd name="connsiteY30" fmla="*/ 2497394 h 2718620"/>
              <a:gd name="connsiteX31" fmla="*/ 1542538 w 2751923"/>
              <a:gd name="connsiteY31" fmla="*/ 2492478 h 2718620"/>
              <a:gd name="connsiteX32" fmla="*/ 1837506 w 2751923"/>
              <a:gd name="connsiteY32" fmla="*/ 2359742 h 2718620"/>
              <a:gd name="connsiteX33" fmla="*/ 2068564 w 2751923"/>
              <a:gd name="connsiteY33" fmla="*/ 2192594 h 2718620"/>
              <a:gd name="connsiteX34" fmla="*/ 2122641 w 2751923"/>
              <a:gd name="connsiteY34" fmla="*/ 2187678 h 2718620"/>
              <a:gd name="connsiteX35" fmla="*/ 2166886 w 2751923"/>
              <a:gd name="connsiteY35" fmla="*/ 2168013 h 2718620"/>
              <a:gd name="connsiteX36" fmla="*/ 2201299 w 2751923"/>
              <a:gd name="connsiteY36" fmla="*/ 2163097 h 2718620"/>
              <a:gd name="connsiteX37" fmla="*/ 2240628 w 2751923"/>
              <a:gd name="connsiteY37" fmla="*/ 2133600 h 2718620"/>
              <a:gd name="connsiteX38" fmla="*/ 2338951 w 2751923"/>
              <a:gd name="connsiteY38" fmla="*/ 2094271 h 2718620"/>
              <a:gd name="connsiteX39" fmla="*/ 2378280 w 2751923"/>
              <a:gd name="connsiteY39" fmla="*/ 2059859 h 2718620"/>
              <a:gd name="connsiteX40" fmla="*/ 2388112 w 2751923"/>
              <a:gd name="connsiteY40" fmla="*/ 2030362 h 2718620"/>
              <a:gd name="connsiteX41" fmla="*/ 2506099 w 2751923"/>
              <a:gd name="connsiteY41" fmla="*/ 1725562 h 2718620"/>
              <a:gd name="connsiteX42" fmla="*/ 2609338 w 2751923"/>
              <a:gd name="connsiteY42" fmla="*/ 1568246 h 2718620"/>
              <a:gd name="connsiteX43" fmla="*/ 2668331 w 2751923"/>
              <a:gd name="connsiteY43" fmla="*/ 1425678 h 2718620"/>
              <a:gd name="connsiteX44" fmla="*/ 2742073 w 2751923"/>
              <a:gd name="connsiteY44" fmla="*/ 1140542 h 2718620"/>
              <a:gd name="connsiteX45" fmla="*/ 2751906 w 2751923"/>
              <a:gd name="connsiteY45" fmla="*/ 683342 h 2718620"/>
              <a:gd name="connsiteX46" fmla="*/ 2737157 w 2751923"/>
              <a:gd name="connsiteY46" fmla="*/ 501446 h 271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751923" h="2718620">
                <a:moveTo>
                  <a:pt x="2737157" y="501446"/>
                </a:moveTo>
                <a:lnTo>
                  <a:pt x="2737157" y="501446"/>
                </a:lnTo>
                <a:cubicBezTo>
                  <a:pt x="2724047" y="494891"/>
                  <a:pt x="2710345" y="489406"/>
                  <a:pt x="2697828" y="481781"/>
                </a:cubicBezTo>
                <a:cubicBezTo>
                  <a:pt x="2567730" y="402526"/>
                  <a:pt x="2444421" y="311538"/>
                  <a:pt x="2309454" y="240891"/>
                </a:cubicBezTo>
                <a:cubicBezTo>
                  <a:pt x="2185205" y="175854"/>
                  <a:pt x="1872116" y="97844"/>
                  <a:pt x="1753931" y="63910"/>
                </a:cubicBezTo>
                <a:cubicBezTo>
                  <a:pt x="1515767" y="-4473"/>
                  <a:pt x="1643128" y="14736"/>
                  <a:pt x="1429467" y="0"/>
                </a:cubicBezTo>
                <a:cubicBezTo>
                  <a:pt x="1381944" y="18026"/>
                  <a:pt x="1330226" y="27504"/>
                  <a:pt x="1286899" y="54078"/>
                </a:cubicBezTo>
                <a:cubicBezTo>
                  <a:pt x="1206156" y="103600"/>
                  <a:pt x="1130844" y="162427"/>
                  <a:pt x="1060757" y="226142"/>
                </a:cubicBezTo>
                <a:cubicBezTo>
                  <a:pt x="1024705" y="258916"/>
                  <a:pt x="986777" y="289738"/>
                  <a:pt x="952602" y="324465"/>
                </a:cubicBezTo>
                <a:cubicBezTo>
                  <a:pt x="834946" y="444019"/>
                  <a:pt x="736530" y="544705"/>
                  <a:pt x="647802" y="683342"/>
                </a:cubicBezTo>
                <a:cubicBezTo>
                  <a:pt x="454097" y="986005"/>
                  <a:pt x="811365" y="488355"/>
                  <a:pt x="549480" y="968478"/>
                </a:cubicBezTo>
                <a:cubicBezTo>
                  <a:pt x="500200" y="1058825"/>
                  <a:pt x="415885" y="1126199"/>
                  <a:pt x="362667" y="1214284"/>
                </a:cubicBezTo>
                <a:cubicBezTo>
                  <a:pt x="47249" y="1736355"/>
                  <a:pt x="134108" y="1511358"/>
                  <a:pt x="23454" y="1853381"/>
                </a:cubicBezTo>
                <a:cubicBezTo>
                  <a:pt x="16899" y="1902542"/>
                  <a:pt x="-9765" y="1953156"/>
                  <a:pt x="3789" y="2000865"/>
                </a:cubicBezTo>
                <a:cubicBezTo>
                  <a:pt x="32828" y="2103084"/>
                  <a:pt x="109045" y="2186502"/>
                  <a:pt x="146357" y="2286000"/>
                </a:cubicBezTo>
                <a:cubicBezTo>
                  <a:pt x="155637" y="2310746"/>
                  <a:pt x="165957" y="2342440"/>
                  <a:pt x="180770" y="2364659"/>
                </a:cubicBezTo>
                <a:cubicBezTo>
                  <a:pt x="189150" y="2377230"/>
                  <a:pt x="200435" y="2387600"/>
                  <a:pt x="210267" y="2399071"/>
                </a:cubicBezTo>
                <a:cubicBezTo>
                  <a:pt x="216822" y="2415458"/>
                  <a:pt x="222376" y="2432282"/>
                  <a:pt x="229931" y="2448233"/>
                </a:cubicBezTo>
                <a:cubicBezTo>
                  <a:pt x="237153" y="2463480"/>
                  <a:pt x="247750" y="2477021"/>
                  <a:pt x="254512" y="2492478"/>
                </a:cubicBezTo>
                <a:cubicBezTo>
                  <a:pt x="259294" y="2503408"/>
                  <a:pt x="261270" y="2515364"/>
                  <a:pt x="264344" y="2526891"/>
                </a:cubicBezTo>
                <a:cubicBezTo>
                  <a:pt x="267826" y="2539948"/>
                  <a:pt x="266836" y="2554875"/>
                  <a:pt x="274177" y="2566220"/>
                </a:cubicBezTo>
                <a:cubicBezTo>
                  <a:pt x="289276" y="2589554"/>
                  <a:pt x="337355" y="2624482"/>
                  <a:pt x="357751" y="2644878"/>
                </a:cubicBezTo>
                <a:cubicBezTo>
                  <a:pt x="370069" y="2657196"/>
                  <a:pt x="377436" y="2674905"/>
                  <a:pt x="392164" y="2684207"/>
                </a:cubicBezTo>
                <a:cubicBezTo>
                  <a:pt x="412565" y="2697092"/>
                  <a:pt x="493543" y="2713653"/>
                  <a:pt x="515067" y="2718620"/>
                </a:cubicBezTo>
                <a:cubicBezTo>
                  <a:pt x="646164" y="2707149"/>
                  <a:pt x="778585" y="2706050"/>
                  <a:pt x="908357" y="2684207"/>
                </a:cubicBezTo>
                <a:cubicBezTo>
                  <a:pt x="945944" y="2677881"/>
                  <a:pt x="976467" y="2649837"/>
                  <a:pt x="1011596" y="2635046"/>
                </a:cubicBezTo>
                <a:cubicBezTo>
                  <a:pt x="1069933" y="2610483"/>
                  <a:pt x="1188577" y="2566220"/>
                  <a:pt x="1188577" y="2566220"/>
                </a:cubicBezTo>
                <a:cubicBezTo>
                  <a:pt x="1251452" y="2587178"/>
                  <a:pt x="1208902" y="2580879"/>
                  <a:pt x="1311480" y="2526891"/>
                </a:cubicBezTo>
                <a:lnTo>
                  <a:pt x="1311480" y="2526891"/>
                </a:lnTo>
                <a:lnTo>
                  <a:pt x="1390138" y="2521975"/>
                </a:lnTo>
                <a:cubicBezTo>
                  <a:pt x="1427828" y="2513781"/>
                  <a:pt x="1465341" y="2504723"/>
                  <a:pt x="1503209" y="2497394"/>
                </a:cubicBezTo>
                <a:cubicBezTo>
                  <a:pt x="1516180" y="2494883"/>
                  <a:pt x="1530038" y="2496754"/>
                  <a:pt x="1542538" y="2492478"/>
                </a:cubicBezTo>
                <a:cubicBezTo>
                  <a:pt x="1612851" y="2468423"/>
                  <a:pt x="1775747" y="2399704"/>
                  <a:pt x="1837506" y="2359742"/>
                </a:cubicBezTo>
                <a:cubicBezTo>
                  <a:pt x="1889888" y="2325847"/>
                  <a:pt x="2000202" y="2198809"/>
                  <a:pt x="2068564" y="2192594"/>
                </a:cubicBezTo>
                <a:lnTo>
                  <a:pt x="2122641" y="2187678"/>
                </a:lnTo>
                <a:cubicBezTo>
                  <a:pt x="2137389" y="2181123"/>
                  <a:pt x="2151481" y="2172827"/>
                  <a:pt x="2166886" y="2168013"/>
                </a:cubicBezTo>
                <a:cubicBezTo>
                  <a:pt x="2177946" y="2164557"/>
                  <a:pt x="2190799" y="2167997"/>
                  <a:pt x="2201299" y="2163097"/>
                </a:cubicBezTo>
                <a:cubicBezTo>
                  <a:pt x="2216149" y="2156167"/>
                  <a:pt x="2226520" y="2141937"/>
                  <a:pt x="2240628" y="2133600"/>
                </a:cubicBezTo>
                <a:cubicBezTo>
                  <a:pt x="2301708" y="2097508"/>
                  <a:pt x="2290628" y="2102326"/>
                  <a:pt x="2338951" y="2094271"/>
                </a:cubicBezTo>
                <a:cubicBezTo>
                  <a:pt x="2352061" y="2082800"/>
                  <a:pt x="2367659" y="2073666"/>
                  <a:pt x="2378280" y="2059859"/>
                </a:cubicBezTo>
                <a:cubicBezTo>
                  <a:pt x="2384599" y="2051644"/>
                  <a:pt x="2384411" y="2040043"/>
                  <a:pt x="2388112" y="2030362"/>
                </a:cubicBezTo>
                <a:cubicBezTo>
                  <a:pt x="2427021" y="1928600"/>
                  <a:pt x="2459056" y="1823829"/>
                  <a:pt x="2506099" y="1725562"/>
                </a:cubicBezTo>
                <a:cubicBezTo>
                  <a:pt x="2533182" y="1668988"/>
                  <a:pt x="2579494" y="1623413"/>
                  <a:pt x="2609338" y="1568246"/>
                </a:cubicBezTo>
                <a:cubicBezTo>
                  <a:pt x="2633810" y="1523011"/>
                  <a:pt x="2650882" y="1474058"/>
                  <a:pt x="2668331" y="1425678"/>
                </a:cubicBezTo>
                <a:cubicBezTo>
                  <a:pt x="2719504" y="1283788"/>
                  <a:pt x="2715750" y="1277426"/>
                  <a:pt x="2742073" y="1140542"/>
                </a:cubicBezTo>
                <a:cubicBezTo>
                  <a:pt x="2748545" y="933430"/>
                  <a:pt x="2749114" y="940156"/>
                  <a:pt x="2751906" y="683342"/>
                </a:cubicBezTo>
                <a:cubicBezTo>
                  <a:pt x="2752458" y="632545"/>
                  <a:pt x="2739615" y="531762"/>
                  <a:pt x="2737157" y="501446"/>
                </a:cubicBezTo>
                <a:close/>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5" name="Freeform: Shape 34">
            <a:extLst>
              <a:ext uri="{FF2B5EF4-FFF2-40B4-BE49-F238E27FC236}">
                <a16:creationId xmlns:a16="http://schemas.microsoft.com/office/drawing/2014/main" id="{009918C1-6628-472B-9CD5-6404988AA2EB}"/>
              </a:ext>
            </a:extLst>
          </p:cNvPr>
          <p:cNvSpPr/>
          <p:nvPr/>
        </p:nvSpPr>
        <p:spPr>
          <a:xfrm>
            <a:off x="5210765" y="4419600"/>
            <a:ext cx="1357865" cy="909484"/>
          </a:xfrm>
          <a:custGeom>
            <a:avLst/>
            <a:gdLst>
              <a:gd name="connsiteX0" fmla="*/ 344461 w 1357865"/>
              <a:gd name="connsiteY0" fmla="*/ 0 h 909484"/>
              <a:gd name="connsiteX1" fmla="*/ 344461 w 1357865"/>
              <a:gd name="connsiteY1" fmla="*/ 0 h 909484"/>
              <a:gd name="connsiteX2" fmla="*/ 59325 w 1357865"/>
              <a:gd name="connsiteY2" fmla="*/ 201561 h 909484"/>
              <a:gd name="connsiteX3" fmla="*/ 10164 w 1357865"/>
              <a:gd name="connsiteY3" fmla="*/ 309716 h 909484"/>
              <a:gd name="connsiteX4" fmla="*/ 5248 w 1357865"/>
              <a:gd name="connsiteY4" fmla="*/ 403123 h 909484"/>
              <a:gd name="connsiteX5" fmla="*/ 332 w 1357865"/>
              <a:gd name="connsiteY5" fmla="*/ 486697 h 909484"/>
              <a:gd name="connsiteX6" fmla="*/ 24912 w 1357865"/>
              <a:gd name="connsiteY6" fmla="*/ 732503 h 909484"/>
              <a:gd name="connsiteX7" fmla="*/ 69158 w 1357865"/>
              <a:gd name="connsiteY7" fmla="*/ 771832 h 909484"/>
              <a:gd name="connsiteX8" fmla="*/ 147816 w 1357865"/>
              <a:gd name="connsiteY8" fmla="*/ 870155 h 909484"/>
              <a:gd name="connsiteX9" fmla="*/ 187145 w 1357865"/>
              <a:gd name="connsiteY9" fmla="*/ 904568 h 909484"/>
              <a:gd name="connsiteX10" fmla="*/ 226474 w 1357865"/>
              <a:gd name="connsiteY10" fmla="*/ 909484 h 909484"/>
              <a:gd name="connsiteX11" fmla="*/ 580435 w 1357865"/>
              <a:gd name="connsiteY11" fmla="*/ 879987 h 909484"/>
              <a:gd name="connsiteX12" fmla="*/ 629596 w 1357865"/>
              <a:gd name="connsiteY12" fmla="*/ 845574 h 909484"/>
              <a:gd name="connsiteX13" fmla="*/ 678758 w 1357865"/>
              <a:gd name="connsiteY13" fmla="*/ 830826 h 909484"/>
              <a:gd name="connsiteX14" fmla="*/ 708254 w 1357865"/>
              <a:gd name="connsiteY14" fmla="*/ 825910 h 909484"/>
              <a:gd name="connsiteX15" fmla="*/ 899983 w 1357865"/>
              <a:gd name="connsiteY15" fmla="*/ 811161 h 909484"/>
              <a:gd name="connsiteX16" fmla="*/ 978641 w 1357865"/>
              <a:gd name="connsiteY16" fmla="*/ 762000 h 909484"/>
              <a:gd name="connsiteX17" fmla="*/ 1086796 w 1357865"/>
              <a:gd name="connsiteY17" fmla="*/ 722671 h 909484"/>
              <a:gd name="connsiteX18" fmla="*/ 1214616 w 1357865"/>
              <a:gd name="connsiteY18" fmla="*/ 688258 h 909484"/>
              <a:gd name="connsiteX19" fmla="*/ 1253945 w 1357865"/>
              <a:gd name="connsiteY19" fmla="*/ 668594 h 909484"/>
              <a:gd name="connsiteX20" fmla="*/ 1283441 w 1357865"/>
              <a:gd name="connsiteY20" fmla="*/ 624348 h 909484"/>
              <a:gd name="connsiteX21" fmla="*/ 1327687 w 1357865"/>
              <a:gd name="connsiteY21" fmla="*/ 471948 h 909484"/>
              <a:gd name="connsiteX22" fmla="*/ 1337519 w 1357865"/>
              <a:gd name="connsiteY22" fmla="*/ 368710 h 909484"/>
              <a:gd name="connsiteX23" fmla="*/ 1357183 w 1357865"/>
              <a:gd name="connsiteY23" fmla="*/ 294968 h 909484"/>
              <a:gd name="connsiteX24" fmla="*/ 1342435 w 1357865"/>
              <a:gd name="connsiteY24" fmla="*/ 78658 h 909484"/>
              <a:gd name="connsiteX25" fmla="*/ 1298190 w 1357865"/>
              <a:gd name="connsiteY25" fmla="*/ 58994 h 909484"/>
              <a:gd name="connsiteX26" fmla="*/ 1263777 w 1357865"/>
              <a:gd name="connsiteY26" fmla="*/ 39329 h 909484"/>
              <a:gd name="connsiteX27" fmla="*/ 1185119 w 1357865"/>
              <a:gd name="connsiteY27" fmla="*/ 24581 h 909484"/>
              <a:gd name="connsiteX28" fmla="*/ 1150706 w 1357865"/>
              <a:gd name="connsiteY28" fmla="*/ 19665 h 909484"/>
              <a:gd name="connsiteX29" fmla="*/ 1091712 w 1357865"/>
              <a:gd name="connsiteY29" fmla="*/ 9832 h 909484"/>
              <a:gd name="connsiteX30" fmla="*/ 344461 w 1357865"/>
              <a:gd name="connsiteY30" fmla="*/ 0 h 90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7865" h="909484">
                <a:moveTo>
                  <a:pt x="344461" y="0"/>
                </a:moveTo>
                <a:lnTo>
                  <a:pt x="344461" y="0"/>
                </a:lnTo>
                <a:cubicBezTo>
                  <a:pt x="219358" y="68807"/>
                  <a:pt x="136704" y="88257"/>
                  <a:pt x="59325" y="201561"/>
                </a:cubicBezTo>
                <a:cubicBezTo>
                  <a:pt x="36991" y="234264"/>
                  <a:pt x="26551" y="273664"/>
                  <a:pt x="10164" y="309716"/>
                </a:cubicBezTo>
                <a:cubicBezTo>
                  <a:pt x="8525" y="340852"/>
                  <a:pt x="6977" y="371992"/>
                  <a:pt x="5248" y="403123"/>
                </a:cubicBezTo>
                <a:cubicBezTo>
                  <a:pt x="3700" y="430986"/>
                  <a:pt x="-1331" y="458840"/>
                  <a:pt x="332" y="486697"/>
                </a:cubicBezTo>
                <a:cubicBezTo>
                  <a:pt x="5239" y="568895"/>
                  <a:pt x="5591" y="652458"/>
                  <a:pt x="24912" y="732503"/>
                </a:cubicBezTo>
                <a:cubicBezTo>
                  <a:pt x="29542" y="751685"/>
                  <a:pt x="55957" y="757165"/>
                  <a:pt x="69158" y="771832"/>
                </a:cubicBezTo>
                <a:cubicBezTo>
                  <a:pt x="141460" y="852168"/>
                  <a:pt x="84740" y="807079"/>
                  <a:pt x="147816" y="870155"/>
                </a:cubicBezTo>
                <a:cubicBezTo>
                  <a:pt x="160134" y="882473"/>
                  <a:pt x="171564" y="896778"/>
                  <a:pt x="187145" y="904568"/>
                </a:cubicBezTo>
                <a:cubicBezTo>
                  <a:pt x="198962" y="910476"/>
                  <a:pt x="213364" y="907845"/>
                  <a:pt x="226474" y="909484"/>
                </a:cubicBezTo>
                <a:cubicBezTo>
                  <a:pt x="344461" y="899652"/>
                  <a:pt x="463499" y="898526"/>
                  <a:pt x="580435" y="879987"/>
                </a:cubicBezTo>
                <a:cubicBezTo>
                  <a:pt x="600191" y="876855"/>
                  <a:pt x="611705" y="854520"/>
                  <a:pt x="629596" y="845574"/>
                </a:cubicBezTo>
                <a:cubicBezTo>
                  <a:pt x="644899" y="837923"/>
                  <a:pt x="662160" y="834975"/>
                  <a:pt x="678758" y="830826"/>
                </a:cubicBezTo>
                <a:cubicBezTo>
                  <a:pt x="688428" y="828409"/>
                  <a:pt x="698326" y="826793"/>
                  <a:pt x="708254" y="825910"/>
                </a:cubicBezTo>
                <a:cubicBezTo>
                  <a:pt x="772101" y="820235"/>
                  <a:pt x="836073" y="816077"/>
                  <a:pt x="899983" y="811161"/>
                </a:cubicBezTo>
                <a:cubicBezTo>
                  <a:pt x="926202" y="794774"/>
                  <a:pt x="951178" y="776205"/>
                  <a:pt x="978641" y="762000"/>
                </a:cubicBezTo>
                <a:cubicBezTo>
                  <a:pt x="1012290" y="744595"/>
                  <a:pt x="1051391" y="735948"/>
                  <a:pt x="1086796" y="722671"/>
                </a:cubicBezTo>
                <a:cubicBezTo>
                  <a:pt x="1185313" y="685727"/>
                  <a:pt x="1128724" y="696066"/>
                  <a:pt x="1214616" y="688258"/>
                </a:cubicBezTo>
                <a:cubicBezTo>
                  <a:pt x="1227726" y="681703"/>
                  <a:pt x="1243205" y="678567"/>
                  <a:pt x="1253945" y="668594"/>
                </a:cubicBezTo>
                <a:cubicBezTo>
                  <a:pt x="1266934" y="656533"/>
                  <a:pt x="1275793" y="640339"/>
                  <a:pt x="1283441" y="624348"/>
                </a:cubicBezTo>
                <a:cubicBezTo>
                  <a:pt x="1306141" y="576884"/>
                  <a:pt x="1316345" y="522983"/>
                  <a:pt x="1327687" y="471948"/>
                </a:cubicBezTo>
                <a:cubicBezTo>
                  <a:pt x="1330964" y="437535"/>
                  <a:pt x="1331836" y="402808"/>
                  <a:pt x="1337519" y="368710"/>
                </a:cubicBezTo>
                <a:cubicBezTo>
                  <a:pt x="1341701" y="343617"/>
                  <a:pt x="1356752" y="320404"/>
                  <a:pt x="1357183" y="294968"/>
                </a:cubicBezTo>
                <a:cubicBezTo>
                  <a:pt x="1358408" y="222708"/>
                  <a:pt x="1359963" y="148771"/>
                  <a:pt x="1342435" y="78658"/>
                </a:cubicBezTo>
                <a:cubicBezTo>
                  <a:pt x="1338521" y="63001"/>
                  <a:pt x="1312625" y="66212"/>
                  <a:pt x="1298190" y="58994"/>
                </a:cubicBezTo>
                <a:cubicBezTo>
                  <a:pt x="1286373" y="53085"/>
                  <a:pt x="1276416" y="43176"/>
                  <a:pt x="1263777" y="39329"/>
                </a:cubicBezTo>
                <a:cubicBezTo>
                  <a:pt x="1238257" y="31562"/>
                  <a:pt x="1211401" y="29152"/>
                  <a:pt x="1185119" y="24581"/>
                </a:cubicBezTo>
                <a:cubicBezTo>
                  <a:pt x="1173703" y="22596"/>
                  <a:pt x="1162152" y="21472"/>
                  <a:pt x="1150706" y="19665"/>
                </a:cubicBezTo>
                <a:lnTo>
                  <a:pt x="1091712" y="9832"/>
                </a:lnTo>
                <a:lnTo>
                  <a:pt x="344461" y="0"/>
                </a:lnTo>
                <a:close/>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6" name="Freeform: Shape 35">
            <a:extLst>
              <a:ext uri="{FF2B5EF4-FFF2-40B4-BE49-F238E27FC236}">
                <a16:creationId xmlns:a16="http://schemas.microsoft.com/office/drawing/2014/main" id="{35056814-CF8D-4BCD-9C9A-1DBB41345159}"/>
              </a:ext>
            </a:extLst>
          </p:cNvPr>
          <p:cNvSpPr/>
          <p:nvPr/>
        </p:nvSpPr>
        <p:spPr>
          <a:xfrm>
            <a:off x="5363497" y="4316361"/>
            <a:ext cx="1278357" cy="983529"/>
          </a:xfrm>
          <a:custGeom>
            <a:avLst/>
            <a:gdLst>
              <a:gd name="connsiteX0" fmla="*/ 319548 w 1278357"/>
              <a:gd name="connsiteY0" fmla="*/ 0 h 983529"/>
              <a:gd name="connsiteX1" fmla="*/ 319548 w 1278357"/>
              <a:gd name="connsiteY1" fmla="*/ 0 h 983529"/>
              <a:gd name="connsiteX2" fmla="*/ 132735 w 1278357"/>
              <a:gd name="connsiteY2" fmla="*/ 265471 h 983529"/>
              <a:gd name="connsiteX3" fmla="*/ 0 w 1278357"/>
              <a:gd name="connsiteY3" fmla="*/ 511278 h 983529"/>
              <a:gd name="connsiteX4" fmla="*/ 14748 w 1278357"/>
              <a:gd name="connsiteY4" fmla="*/ 688258 h 983529"/>
              <a:gd name="connsiteX5" fmla="*/ 49161 w 1278357"/>
              <a:gd name="connsiteY5" fmla="*/ 727587 h 983529"/>
              <a:gd name="connsiteX6" fmla="*/ 108155 w 1278357"/>
              <a:gd name="connsiteY6" fmla="*/ 781665 h 983529"/>
              <a:gd name="connsiteX7" fmla="*/ 462116 w 1278357"/>
              <a:gd name="connsiteY7" fmla="*/ 943897 h 983529"/>
              <a:gd name="connsiteX8" fmla="*/ 501445 w 1278357"/>
              <a:gd name="connsiteY8" fmla="*/ 953729 h 983529"/>
              <a:gd name="connsiteX9" fmla="*/ 604684 w 1278357"/>
              <a:gd name="connsiteY9" fmla="*/ 968478 h 983529"/>
              <a:gd name="connsiteX10" fmla="*/ 639097 w 1278357"/>
              <a:gd name="connsiteY10" fmla="*/ 983226 h 983529"/>
              <a:gd name="connsiteX11" fmla="*/ 825909 w 1278357"/>
              <a:gd name="connsiteY11" fmla="*/ 958645 h 983529"/>
              <a:gd name="connsiteX12" fmla="*/ 889819 w 1278357"/>
              <a:gd name="connsiteY12" fmla="*/ 879987 h 983529"/>
              <a:gd name="connsiteX13" fmla="*/ 934064 w 1278357"/>
              <a:gd name="connsiteY13" fmla="*/ 816078 h 983529"/>
              <a:gd name="connsiteX14" fmla="*/ 1071716 w 1278357"/>
              <a:gd name="connsiteY14" fmla="*/ 688258 h 983529"/>
              <a:gd name="connsiteX15" fmla="*/ 1155290 w 1278357"/>
              <a:gd name="connsiteY15" fmla="*/ 634181 h 983529"/>
              <a:gd name="connsiteX16" fmla="*/ 1258529 w 1278357"/>
              <a:gd name="connsiteY16" fmla="*/ 555523 h 983529"/>
              <a:gd name="connsiteX17" fmla="*/ 1278193 w 1278357"/>
              <a:gd name="connsiteY17" fmla="*/ 516194 h 983529"/>
              <a:gd name="connsiteX18" fmla="*/ 1229032 w 1278357"/>
              <a:gd name="connsiteY18" fmla="*/ 329381 h 983529"/>
              <a:gd name="connsiteX19" fmla="*/ 1184787 w 1278357"/>
              <a:gd name="connsiteY19" fmla="*/ 270387 h 983529"/>
              <a:gd name="connsiteX20" fmla="*/ 1150374 w 1278357"/>
              <a:gd name="connsiteY20" fmla="*/ 231058 h 983529"/>
              <a:gd name="connsiteX21" fmla="*/ 1022555 w 1278357"/>
              <a:gd name="connsiteY21" fmla="*/ 147484 h 983529"/>
              <a:gd name="connsiteX22" fmla="*/ 889819 w 1278357"/>
              <a:gd name="connsiteY22" fmla="*/ 142568 h 983529"/>
              <a:gd name="connsiteX23" fmla="*/ 811161 w 1278357"/>
              <a:gd name="connsiteY23" fmla="*/ 122904 h 983529"/>
              <a:gd name="connsiteX24" fmla="*/ 776748 w 1278357"/>
              <a:gd name="connsiteY24" fmla="*/ 113071 h 983529"/>
              <a:gd name="connsiteX25" fmla="*/ 550606 w 1278357"/>
              <a:gd name="connsiteY25" fmla="*/ 108155 h 983529"/>
              <a:gd name="connsiteX26" fmla="*/ 511277 w 1278357"/>
              <a:gd name="connsiteY26" fmla="*/ 98323 h 983529"/>
              <a:gd name="connsiteX27" fmla="*/ 437535 w 1278357"/>
              <a:gd name="connsiteY27" fmla="*/ 93407 h 983529"/>
              <a:gd name="connsiteX28" fmla="*/ 398206 w 1278357"/>
              <a:gd name="connsiteY28" fmla="*/ 73742 h 983529"/>
              <a:gd name="connsiteX29" fmla="*/ 363793 w 1278357"/>
              <a:gd name="connsiteY29" fmla="*/ 68826 h 983529"/>
              <a:gd name="connsiteX30" fmla="*/ 363793 w 1278357"/>
              <a:gd name="connsiteY30" fmla="*/ 39329 h 983529"/>
              <a:gd name="connsiteX31" fmla="*/ 319548 w 1278357"/>
              <a:gd name="connsiteY31" fmla="*/ 0 h 9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78357" h="983529">
                <a:moveTo>
                  <a:pt x="319548" y="0"/>
                </a:moveTo>
                <a:lnTo>
                  <a:pt x="319548" y="0"/>
                </a:lnTo>
                <a:cubicBezTo>
                  <a:pt x="257277" y="88490"/>
                  <a:pt x="190083" y="173714"/>
                  <a:pt x="132735" y="265471"/>
                </a:cubicBezTo>
                <a:cubicBezTo>
                  <a:pt x="83382" y="344435"/>
                  <a:pt x="0" y="511278"/>
                  <a:pt x="0" y="511278"/>
                </a:cubicBezTo>
                <a:cubicBezTo>
                  <a:pt x="4916" y="570271"/>
                  <a:pt x="1629" y="630532"/>
                  <a:pt x="14748" y="688258"/>
                </a:cubicBezTo>
                <a:cubicBezTo>
                  <a:pt x="18609" y="705245"/>
                  <a:pt x="36843" y="715269"/>
                  <a:pt x="49161" y="727587"/>
                </a:cubicBezTo>
                <a:cubicBezTo>
                  <a:pt x="68024" y="746450"/>
                  <a:pt x="85188" y="768094"/>
                  <a:pt x="108155" y="781665"/>
                </a:cubicBezTo>
                <a:cubicBezTo>
                  <a:pt x="318973" y="906239"/>
                  <a:pt x="302716" y="900981"/>
                  <a:pt x="462116" y="943897"/>
                </a:cubicBezTo>
                <a:cubicBezTo>
                  <a:pt x="475164" y="947410"/>
                  <a:pt x="488128" y="951433"/>
                  <a:pt x="501445" y="953729"/>
                </a:cubicBezTo>
                <a:cubicBezTo>
                  <a:pt x="535702" y="959635"/>
                  <a:pt x="570271" y="963562"/>
                  <a:pt x="604684" y="968478"/>
                </a:cubicBezTo>
                <a:cubicBezTo>
                  <a:pt x="616155" y="973394"/>
                  <a:pt x="626623" y="982824"/>
                  <a:pt x="639097" y="983226"/>
                </a:cubicBezTo>
                <a:cubicBezTo>
                  <a:pt x="714190" y="985648"/>
                  <a:pt x="757896" y="973220"/>
                  <a:pt x="825909" y="958645"/>
                </a:cubicBezTo>
                <a:cubicBezTo>
                  <a:pt x="847212" y="932426"/>
                  <a:pt x="869401" y="906901"/>
                  <a:pt x="889819" y="879987"/>
                </a:cubicBezTo>
                <a:cubicBezTo>
                  <a:pt x="905479" y="859345"/>
                  <a:pt x="916231" y="834875"/>
                  <a:pt x="934064" y="816078"/>
                </a:cubicBezTo>
                <a:cubicBezTo>
                  <a:pt x="977160" y="770653"/>
                  <a:pt x="1023821" y="728591"/>
                  <a:pt x="1071716" y="688258"/>
                </a:cubicBezTo>
                <a:cubicBezTo>
                  <a:pt x="1157373" y="616126"/>
                  <a:pt x="1087322" y="695970"/>
                  <a:pt x="1155290" y="634181"/>
                </a:cubicBezTo>
                <a:cubicBezTo>
                  <a:pt x="1245973" y="551742"/>
                  <a:pt x="1191906" y="566626"/>
                  <a:pt x="1258529" y="555523"/>
                </a:cubicBezTo>
                <a:cubicBezTo>
                  <a:pt x="1265084" y="542413"/>
                  <a:pt x="1280089" y="530728"/>
                  <a:pt x="1278193" y="516194"/>
                </a:cubicBezTo>
                <a:cubicBezTo>
                  <a:pt x="1269865" y="452344"/>
                  <a:pt x="1251905" y="389573"/>
                  <a:pt x="1229032" y="329381"/>
                </a:cubicBezTo>
                <a:cubicBezTo>
                  <a:pt x="1220301" y="306403"/>
                  <a:pt x="1200142" y="289581"/>
                  <a:pt x="1184787" y="270387"/>
                </a:cubicBezTo>
                <a:cubicBezTo>
                  <a:pt x="1173905" y="256784"/>
                  <a:pt x="1162288" y="243766"/>
                  <a:pt x="1150374" y="231058"/>
                </a:cubicBezTo>
                <a:cubicBezTo>
                  <a:pt x="1112103" y="190235"/>
                  <a:pt x="1084267" y="161198"/>
                  <a:pt x="1022555" y="147484"/>
                </a:cubicBezTo>
                <a:cubicBezTo>
                  <a:pt x="979334" y="137879"/>
                  <a:pt x="934064" y="144207"/>
                  <a:pt x="889819" y="142568"/>
                </a:cubicBezTo>
                <a:cubicBezTo>
                  <a:pt x="863600" y="136013"/>
                  <a:pt x="837147" y="130329"/>
                  <a:pt x="811161" y="122904"/>
                </a:cubicBezTo>
                <a:cubicBezTo>
                  <a:pt x="799690" y="119626"/>
                  <a:pt x="788659" y="113745"/>
                  <a:pt x="776748" y="113071"/>
                </a:cubicBezTo>
                <a:cubicBezTo>
                  <a:pt x="701470" y="108810"/>
                  <a:pt x="625987" y="109794"/>
                  <a:pt x="550606" y="108155"/>
                </a:cubicBezTo>
                <a:cubicBezTo>
                  <a:pt x="537496" y="104878"/>
                  <a:pt x="524677" y="100071"/>
                  <a:pt x="511277" y="98323"/>
                </a:cubicBezTo>
                <a:cubicBezTo>
                  <a:pt x="486849" y="95137"/>
                  <a:pt x="461608" y="98640"/>
                  <a:pt x="437535" y="93407"/>
                </a:cubicBezTo>
                <a:cubicBezTo>
                  <a:pt x="423212" y="90293"/>
                  <a:pt x="412111" y="78377"/>
                  <a:pt x="398206" y="73742"/>
                </a:cubicBezTo>
                <a:cubicBezTo>
                  <a:pt x="387213" y="70078"/>
                  <a:pt x="371987" y="77020"/>
                  <a:pt x="363793" y="68826"/>
                </a:cubicBezTo>
                <a:lnTo>
                  <a:pt x="363793" y="39329"/>
                </a:lnTo>
                <a:lnTo>
                  <a:pt x="319548" y="0"/>
                </a:lnTo>
                <a:close/>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9" name="Rectangle 38">
            <a:extLst>
              <a:ext uri="{FF2B5EF4-FFF2-40B4-BE49-F238E27FC236}">
                <a16:creationId xmlns:a16="http://schemas.microsoft.com/office/drawing/2014/main" id="{258FC93B-82DD-442D-A84A-F8DE8820D0C2}"/>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Extract</a:t>
            </a:r>
          </a:p>
        </p:txBody>
      </p:sp>
      <p:sp>
        <p:nvSpPr>
          <p:cNvPr id="40" name="Rectangle 39">
            <a:extLst>
              <a:ext uri="{FF2B5EF4-FFF2-40B4-BE49-F238E27FC236}">
                <a16:creationId xmlns:a16="http://schemas.microsoft.com/office/drawing/2014/main" id="{3CDA6FD8-4F22-4760-B54E-3B972C424F38}"/>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Solve</a:t>
            </a:r>
          </a:p>
        </p:txBody>
      </p:sp>
      <p:sp>
        <p:nvSpPr>
          <p:cNvPr id="41" name="Rectangle 40">
            <a:extLst>
              <a:ext uri="{FF2B5EF4-FFF2-40B4-BE49-F238E27FC236}">
                <a16:creationId xmlns:a16="http://schemas.microsoft.com/office/drawing/2014/main" id="{9124BBDE-67D8-4343-B9BF-628BD82A2528}"/>
              </a:ext>
            </a:extLst>
          </p:cNvPr>
          <p:cNvSpPr/>
          <p:nvPr/>
        </p:nvSpPr>
        <p:spPr>
          <a:xfrm>
            <a:off x="2181574" y="435519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Experiment</a:t>
            </a:r>
          </a:p>
        </p:txBody>
      </p:sp>
      <p:sp>
        <p:nvSpPr>
          <p:cNvPr id="42" name="Rectangle 41">
            <a:extLst>
              <a:ext uri="{FF2B5EF4-FFF2-40B4-BE49-F238E27FC236}">
                <a16:creationId xmlns:a16="http://schemas.microsoft.com/office/drawing/2014/main" id="{984C5C64-CD0A-4207-8E81-A5636066C897}"/>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43" name="Rectangle 42">
            <a:extLst>
              <a:ext uri="{FF2B5EF4-FFF2-40B4-BE49-F238E27FC236}">
                <a16:creationId xmlns:a16="http://schemas.microsoft.com/office/drawing/2014/main" id="{FA82A75B-EB85-43F5-AC45-80CB72DBE22F}"/>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44" name="Rectangle 43">
            <a:extLst>
              <a:ext uri="{FF2B5EF4-FFF2-40B4-BE49-F238E27FC236}">
                <a16:creationId xmlns:a16="http://schemas.microsoft.com/office/drawing/2014/main" id="{78A28951-57B6-445F-93B5-7C7744E3A2C1}"/>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spTree>
    <p:extLst>
      <p:ext uri="{BB962C8B-B14F-4D97-AF65-F5344CB8AC3E}">
        <p14:creationId xmlns:p14="http://schemas.microsoft.com/office/powerpoint/2010/main" val="98491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1)">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33"/>
                                        </p:tgtEl>
                                        <p:attrNameLst>
                                          <p:attrName>style.visibility</p:attrName>
                                        </p:attrNameLst>
                                      </p:cBhvr>
                                      <p:to>
                                        <p:strVal val="hidden"/>
                                      </p:to>
                                    </p:set>
                                  </p:childTnLst>
                                </p:cTn>
                              </p:par>
                            </p:childTnLst>
                          </p:cTn>
                        </p:par>
                        <p:par>
                          <p:cTn id="18" fill="hold">
                            <p:stCondLst>
                              <p:cond delay="500"/>
                            </p:stCondLst>
                            <p:childTnLst>
                              <p:par>
                                <p:cTn id="19" presetID="21" presetClass="entr" presetSubtype="1"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heel(1)">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xit" presetSubtype="0" fill="hold" nodeType="with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34"/>
                                        </p:tgtEl>
                                        <p:attrNameLst>
                                          <p:attrName>style.visibility</p:attrName>
                                        </p:attrNameLst>
                                      </p:cBhvr>
                                      <p:to>
                                        <p:strVal val="hidden"/>
                                      </p:to>
                                    </p:set>
                                  </p:childTnLst>
                                </p:cTn>
                              </p:par>
                            </p:childTnLst>
                          </p:cTn>
                        </p:par>
                        <p:par>
                          <p:cTn id="32" fill="hold">
                            <p:stCondLst>
                              <p:cond delay="500"/>
                            </p:stCondLst>
                            <p:childTnLst>
                              <p:par>
                                <p:cTn id="33" presetID="21" presetClass="entr" presetSubtype="1"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heel(1)">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par>
                          <p:cTn id="46" fill="hold">
                            <p:stCondLst>
                              <p:cond delay="500"/>
                            </p:stCondLst>
                            <p:childTnLst>
                              <p:par>
                                <p:cTn id="47" presetID="21" presetClass="entr" presetSubtype="1"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heel(1)">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xit" presetSubtype="0" fill="hold" nodeType="with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5" grpId="0" animBg="1"/>
      <p:bldP spid="35" grpId="1" animBg="1"/>
      <p:bldP spid="36" grpId="0" animBg="1"/>
      <p:bldP spid="3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41AA1AD-2449-4B8C-9087-B0390BDAC24D}"/>
              </a:ext>
            </a:extLst>
          </p:cNvPr>
          <p:cNvSpPr/>
          <p:nvPr/>
        </p:nvSpPr>
        <p:spPr>
          <a:xfrm>
            <a:off x="1371317" y="1676400"/>
            <a:ext cx="1893956" cy="447488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 name="Title 1">
            <a:extLst>
              <a:ext uri="{FF2B5EF4-FFF2-40B4-BE49-F238E27FC236}">
                <a16:creationId xmlns:a16="http://schemas.microsoft.com/office/drawing/2014/main" id="{DF3ECF92-E08C-4B68-A0A3-316277566E49}"/>
              </a:ext>
            </a:extLst>
          </p:cNvPr>
          <p:cNvSpPr>
            <a:spLocks noGrp="1"/>
          </p:cNvSpPr>
          <p:nvPr>
            <p:ph type="title"/>
          </p:nvPr>
        </p:nvSpPr>
        <p:spPr/>
        <p:txBody>
          <a:bodyPr/>
          <a:lstStyle/>
          <a:p>
            <a:r>
              <a:rPr lang="en-US" dirty="0"/>
              <a:t>Design activities</a:t>
            </a:r>
          </a:p>
        </p:txBody>
      </p:sp>
      <p:sp>
        <p:nvSpPr>
          <p:cNvPr id="4" name="TextBox 3">
            <a:extLst>
              <a:ext uri="{FF2B5EF4-FFF2-40B4-BE49-F238E27FC236}">
                <a16:creationId xmlns:a16="http://schemas.microsoft.com/office/drawing/2014/main" id="{9D512533-CCC9-4888-8EFB-ED59A25C1588}"/>
              </a:ext>
            </a:extLst>
          </p:cNvPr>
          <p:cNvSpPr txBox="1"/>
          <p:nvPr/>
        </p:nvSpPr>
        <p:spPr>
          <a:xfrm>
            <a:off x="1399381"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5" name="TextBox 4">
            <a:extLst>
              <a:ext uri="{FF2B5EF4-FFF2-40B4-BE49-F238E27FC236}">
                <a16:creationId xmlns:a16="http://schemas.microsoft.com/office/drawing/2014/main" id="{F1CBBF26-4D61-43C0-B73D-B386980C2940}"/>
              </a:ext>
            </a:extLst>
          </p:cNvPr>
          <p:cNvSpPr txBox="1"/>
          <p:nvPr/>
        </p:nvSpPr>
        <p:spPr>
          <a:xfrm>
            <a:off x="3994465"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6" name="TextBox 5">
            <a:extLst>
              <a:ext uri="{FF2B5EF4-FFF2-40B4-BE49-F238E27FC236}">
                <a16:creationId xmlns:a16="http://schemas.microsoft.com/office/drawing/2014/main" id="{17853C7C-DAFB-49E0-B087-E605138F5566}"/>
              </a:ext>
            </a:extLst>
          </p:cNvPr>
          <p:cNvSpPr txBox="1"/>
          <p:nvPr/>
        </p:nvSpPr>
        <p:spPr>
          <a:xfrm>
            <a:off x="6532561"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7" name="TextBox 6">
            <a:extLst>
              <a:ext uri="{FF2B5EF4-FFF2-40B4-BE49-F238E27FC236}">
                <a16:creationId xmlns:a16="http://schemas.microsoft.com/office/drawing/2014/main" id="{F8E0DE9A-887D-4CE7-8042-3B08D908675C}"/>
              </a:ext>
            </a:extLst>
          </p:cNvPr>
          <p:cNvSpPr txBox="1"/>
          <p:nvPr/>
        </p:nvSpPr>
        <p:spPr>
          <a:xfrm>
            <a:off x="9136858"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a:t>
            </a:r>
          </a:p>
        </p:txBody>
      </p:sp>
      <p:sp>
        <p:nvSpPr>
          <p:cNvPr id="8" name="TextBox 7">
            <a:extLst>
              <a:ext uri="{FF2B5EF4-FFF2-40B4-BE49-F238E27FC236}">
                <a16:creationId xmlns:a16="http://schemas.microsoft.com/office/drawing/2014/main" id="{281B16FD-4B45-4C38-994F-DE72876246BC}"/>
              </a:ext>
            </a:extLst>
          </p:cNvPr>
          <p:cNvSpPr txBox="1"/>
          <p:nvPr/>
        </p:nvSpPr>
        <p:spPr>
          <a:xfrm>
            <a:off x="1981200"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sp>
        <p:nvSpPr>
          <p:cNvPr id="9" name="TextBox 8">
            <a:extLst>
              <a:ext uri="{FF2B5EF4-FFF2-40B4-BE49-F238E27FC236}">
                <a16:creationId xmlns:a16="http://schemas.microsoft.com/office/drawing/2014/main" id="{F022D8A8-9FE8-4D14-8146-42EC191165E7}"/>
              </a:ext>
            </a:extLst>
          </p:cNvPr>
          <p:cNvSpPr txBox="1"/>
          <p:nvPr/>
        </p:nvSpPr>
        <p:spPr>
          <a:xfrm>
            <a:off x="4576284" y="4536741"/>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sp>
        <p:nvSpPr>
          <p:cNvPr id="10" name="TextBox 9">
            <a:extLst>
              <a:ext uri="{FF2B5EF4-FFF2-40B4-BE49-F238E27FC236}">
                <a16:creationId xmlns:a16="http://schemas.microsoft.com/office/drawing/2014/main" id="{447D98F0-B1D1-4787-8F90-10714A2FA674}"/>
              </a:ext>
            </a:extLst>
          </p:cNvPr>
          <p:cNvSpPr txBox="1"/>
          <p:nvPr/>
        </p:nvSpPr>
        <p:spPr>
          <a:xfrm>
            <a:off x="7139518"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sp>
        <p:nvSpPr>
          <p:cNvPr id="11" name="TextBox 10">
            <a:extLst>
              <a:ext uri="{FF2B5EF4-FFF2-40B4-BE49-F238E27FC236}">
                <a16:creationId xmlns:a16="http://schemas.microsoft.com/office/drawing/2014/main" id="{3A63EE5B-25BC-452C-9E96-92451BDFF1DC}"/>
              </a:ext>
            </a:extLst>
          </p:cNvPr>
          <p:cNvSpPr txBox="1"/>
          <p:nvPr/>
        </p:nvSpPr>
        <p:spPr>
          <a:xfrm>
            <a:off x="9718677"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15" name="Straight Connector 14">
            <a:extLst>
              <a:ext uri="{FF2B5EF4-FFF2-40B4-BE49-F238E27FC236}">
                <a16:creationId xmlns:a16="http://schemas.microsoft.com/office/drawing/2014/main" id="{FECD0E16-2D71-4A33-8CC3-F9E47467C4AE}"/>
              </a:ext>
            </a:extLst>
          </p:cNvPr>
          <p:cNvCxnSpPr>
            <a:cxnSpLocks/>
          </p:cNvCxnSpPr>
          <p:nvPr/>
        </p:nvCxnSpPr>
        <p:spPr>
          <a:xfrm>
            <a:off x="1981200" y="4495502"/>
            <a:ext cx="840263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23987783-9FC2-432C-BE00-079CD1F4E7A7}"/>
              </a:ext>
            </a:extLst>
          </p:cNvPr>
          <p:cNvGrpSpPr/>
          <p:nvPr/>
        </p:nvGrpSpPr>
        <p:grpSpPr>
          <a:xfrm>
            <a:off x="4197422" y="2254476"/>
            <a:ext cx="1383830" cy="940491"/>
            <a:chOff x="4559771" y="2107509"/>
            <a:chExt cx="1383830" cy="940491"/>
          </a:xfrm>
        </p:grpSpPr>
        <p:sp>
          <p:nvSpPr>
            <p:cNvPr id="16" name="Rectangle 15">
              <a:extLst>
                <a:ext uri="{FF2B5EF4-FFF2-40B4-BE49-F238E27FC236}">
                  <a16:creationId xmlns:a16="http://schemas.microsoft.com/office/drawing/2014/main" id="{6FD69FC1-0BA7-4971-B140-9C7B192ADA8C}"/>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17" name="Rectangle 16">
              <a:extLst>
                <a:ext uri="{FF2B5EF4-FFF2-40B4-BE49-F238E27FC236}">
                  <a16:creationId xmlns:a16="http://schemas.microsoft.com/office/drawing/2014/main" id="{D698B99A-D510-41ED-ADFD-F4404F1BB802}"/>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18" name="Connector: Elbow 17">
              <a:extLst>
                <a:ext uri="{FF2B5EF4-FFF2-40B4-BE49-F238E27FC236}">
                  <a16:creationId xmlns:a16="http://schemas.microsoft.com/office/drawing/2014/main" id="{E4A8D759-068F-4079-9F9E-D23A43165273}"/>
                </a:ext>
              </a:extLst>
            </p:cNvPr>
            <p:cNvCxnSpPr>
              <a:cxnSpLocks/>
              <a:stCxn id="17" idx="0"/>
              <a:endCxn id="16"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8F46325-0F41-4618-A0E0-B63F3F283031}"/>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20" name="Connector: Elbow 19">
              <a:extLst>
                <a:ext uri="{FF2B5EF4-FFF2-40B4-BE49-F238E27FC236}">
                  <a16:creationId xmlns:a16="http://schemas.microsoft.com/office/drawing/2014/main" id="{9D5A8A99-2DAB-4804-BC99-88339B66A744}"/>
                </a:ext>
              </a:extLst>
            </p:cNvPr>
            <p:cNvCxnSpPr>
              <a:cxnSpLocks/>
              <a:stCxn id="19" idx="0"/>
              <a:endCxn id="16"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60692A3E-804B-4AF9-A8A0-99407F0D5629}"/>
              </a:ext>
            </a:extLst>
          </p:cNvPr>
          <p:cNvGrpSpPr/>
          <p:nvPr/>
        </p:nvGrpSpPr>
        <p:grpSpPr>
          <a:xfrm>
            <a:off x="7016915" y="2126568"/>
            <a:ext cx="914400" cy="1196307"/>
            <a:chOff x="7414404" y="1920243"/>
            <a:chExt cx="914400" cy="1196307"/>
          </a:xfrm>
        </p:grpSpPr>
        <p:cxnSp>
          <p:nvCxnSpPr>
            <p:cNvPr id="35" name="Straight Connector 34">
              <a:extLst>
                <a:ext uri="{FF2B5EF4-FFF2-40B4-BE49-F238E27FC236}">
                  <a16:creationId xmlns:a16="http://schemas.microsoft.com/office/drawing/2014/main" id="{BD424039-2FD4-4006-B132-17026FF49C6C}"/>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D6AE6172-59E1-4636-B3C7-06707C72935C}"/>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8" name="Straight Connector 37">
              <a:extLst>
                <a:ext uri="{FF2B5EF4-FFF2-40B4-BE49-F238E27FC236}">
                  <a16:creationId xmlns:a16="http://schemas.microsoft.com/office/drawing/2014/main" id="{5BD90593-7B37-416A-8106-C19152CE1A11}"/>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D870BAF5-9EA0-4FB5-AC90-36797F62AADE}"/>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40" name="Straight Connector 39">
              <a:extLst>
                <a:ext uri="{FF2B5EF4-FFF2-40B4-BE49-F238E27FC236}">
                  <a16:creationId xmlns:a16="http://schemas.microsoft.com/office/drawing/2014/main" id="{09C9A6D9-9844-4662-8EF9-2143EEDB0CE7}"/>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8D768FBA-0299-4839-B798-3DF9B716FAF5}"/>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nvGrpSpPr>
          <p:cNvPr id="66" name="Group 65">
            <a:extLst>
              <a:ext uri="{FF2B5EF4-FFF2-40B4-BE49-F238E27FC236}">
                <a16:creationId xmlns:a16="http://schemas.microsoft.com/office/drawing/2014/main" id="{29531132-F28C-4CB6-BC36-9521720DA633}"/>
              </a:ext>
            </a:extLst>
          </p:cNvPr>
          <p:cNvGrpSpPr/>
          <p:nvPr/>
        </p:nvGrpSpPr>
        <p:grpSpPr>
          <a:xfrm>
            <a:off x="9545262" y="2218726"/>
            <a:ext cx="1011992" cy="1011990"/>
            <a:chOff x="9914445" y="2218726"/>
            <a:chExt cx="1011992" cy="1011990"/>
          </a:xfrm>
        </p:grpSpPr>
        <p:sp>
          <p:nvSpPr>
            <p:cNvPr id="42" name="Oval 41">
              <a:extLst>
                <a:ext uri="{FF2B5EF4-FFF2-40B4-BE49-F238E27FC236}">
                  <a16:creationId xmlns:a16="http://schemas.microsoft.com/office/drawing/2014/main" id="{49D89357-43C5-4568-9164-3DEEA998DC64}"/>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50" name="Rectangle 49">
              <a:extLst>
                <a:ext uri="{FF2B5EF4-FFF2-40B4-BE49-F238E27FC236}">
                  <a16:creationId xmlns:a16="http://schemas.microsoft.com/office/drawing/2014/main" id="{C98B8DBF-B238-4D79-999B-18EDB62BE322}"/>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8A6D481C-910A-4FA3-8172-0C11B85306D6}"/>
              </a:ext>
            </a:extLst>
          </p:cNvPr>
          <p:cNvGrpSpPr/>
          <p:nvPr/>
        </p:nvGrpSpPr>
        <p:grpSpPr>
          <a:xfrm>
            <a:off x="1870224" y="2096642"/>
            <a:ext cx="771693" cy="1256158"/>
            <a:chOff x="2331042" y="1868042"/>
            <a:chExt cx="771693" cy="1256158"/>
          </a:xfrm>
        </p:grpSpPr>
        <p:sp>
          <p:nvSpPr>
            <p:cNvPr id="52" name="Rectangle 51">
              <a:extLst>
                <a:ext uri="{FF2B5EF4-FFF2-40B4-BE49-F238E27FC236}">
                  <a16:creationId xmlns:a16="http://schemas.microsoft.com/office/drawing/2014/main" id="{60496265-B1A6-4793-8D97-AC6951395789}"/>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61" name="Rectangle 60">
              <a:extLst>
                <a:ext uri="{FF2B5EF4-FFF2-40B4-BE49-F238E27FC236}">
                  <a16:creationId xmlns:a16="http://schemas.microsoft.com/office/drawing/2014/main" id="{FC079D8B-94C7-464C-95B5-2C9C7DD289C0}"/>
                </a:ext>
              </a:extLst>
            </p:cNvPr>
            <p:cNvSpPr/>
            <p:nvPr/>
          </p:nvSpPr>
          <p:spPr>
            <a:xfrm>
              <a:off x="2712042" y="2134131"/>
              <a:ext cx="390693" cy="20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60" name="Group 59">
              <a:extLst>
                <a:ext uri="{FF2B5EF4-FFF2-40B4-BE49-F238E27FC236}">
                  <a16:creationId xmlns:a16="http://schemas.microsoft.com/office/drawing/2014/main" id="{DC16EA44-6221-4D19-8B43-8FA024F0ED48}"/>
                </a:ext>
              </a:extLst>
            </p:cNvPr>
            <p:cNvGrpSpPr/>
            <p:nvPr/>
          </p:nvGrpSpPr>
          <p:grpSpPr>
            <a:xfrm rot="12977183">
              <a:off x="2811164" y="1868042"/>
              <a:ext cx="168090" cy="840450"/>
              <a:chOff x="683418" y="3200400"/>
              <a:chExt cx="228600" cy="1143000"/>
            </a:xfrm>
          </p:grpSpPr>
          <p:sp>
            <p:nvSpPr>
              <p:cNvPr id="59" name="Freeform: Shape 58">
                <a:extLst>
                  <a:ext uri="{FF2B5EF4-FFF2-40B4-BE49-F238E27FC236}">
                    <a16:creationId xmlns:a16="http://schemas.microsoft.com/office/drawing/2014/main" id="{E45BE502-6A23-4D5C-BDBE-6F7685F57C8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57" name="Rectangle 56">
                <a:extLst>
                  <a:ext uri="{FF2B5EF4-FFF2-40B4-BE49-F238E27FC236}">
                    <a16:creationId xmlns:a16="http://schemas.microsoft.com/office/drawing/2014/main" id="{2BD68B99-3993-47BE-81EC-E6CDB6F74B69}"/>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spTree>
    <p:extLst>
      <p:ext uri="{BB962C8B-B14F-4D97-AF65-F5344CB8AC3E}">
        <p14:creationId xmlns:p14="http://schemas.microsoft.com/office/powerpoint/2010/main" val="217094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4.16667E-6 -1.85185E-6 L 0.21615 -1.85185E-6 " pathEditMode="relative" rAng="0" ptsTypes="AA">
                                      <p:cBhvr>
                                        <p:cTn id="6" dur="2000" fill="hold"/>
                                        <p:tgtEl>
                                          <p:spTgt spid="36"/>
                                        </p:tgtEl>
                                        <p:attrNameLst>
                                          <p:attrName>ppt_x</p:attrName>
                                          <p:attrName>ppt_y</p:attrName>
                                        </p:attrNameLst>
                                      </p:cBhvr>
                                      <p:rCtr x="108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91CE4-646F-4662-9A5C-3E78F5986D20}"/>
              </a:ext>
            </a:extLst>
          </p:cNvPr>
          <p:cNvSpPr>
            <a:spLocks noGrp="1"/>
          </p:cNvSpPr>
          <p:nvPr>
            <p:ph type="title"/>
          </p:nvPr>
        </p:nvSpPr>
        <p:spPr/>
        <p:txBody>
          <a:bodyPr/>
          <a:lstStyle/>
          <a:p>
            <a:r>
              <a:rPr lang="en-US" dirty="0"/>
              <a:t>Motivation—Human centered perspective</a:t>
            </a:r>
          </a:p>
        </p:txBody>
      </p:sp>
      <p:sp>
        <p:nvSpPr>
          <p:cNvPr id="3" name="Content Placeholder 2">
            <a:extLst>
              <a:ext uri="{FF2B5EF4-FFF2-40B4-BE49-F238E27FC236}">
                <a16:creationId xmlns:a16="http://schemas.microsoft.com/office/drawing/2014/main" id="{3559D77E-351F-41EA-B791-83C8D5C0E076}"/>
              </a:ext>
            </a:extLst>
          </p:cNvPr>
          <p:cNvSpPr>
            <a:spLocks noGrp="1"/>
          </p:cNvSpPr>
          <p:nvPr>
            <p:ph idx="1"/>
          </p:nvPr>
        </p:nvSpPr>
        <p:spPr/>
        <p:txBody>
          <a:bodyPr/>
          <a:lstStyle/>
          <a:p>
            <a:r>
              <a:rPr lang="en-US" dirty="0"/>
              <a:t>Computational methods where possible</a:t>
            </a:r>
          </a:p>
          <a:p>
            <a:pPr lvl="1"/>
            <a:r>
              <a:rPr lang="en-US" dirty="0"/>
              <a:t>Not a panacea </a:t>
            </a:r>
          </a:p>
          <a:p>
            <a:endParaRPr lang="en-US" dirty="0"/>
          </a:p>
          <a:p>
            <a:r>
              <a:rPr lang="en-US" dirty="0"/>
              <a:t>Assist</a:t>
            </a:r>
          </a:p>
          <a:p>
            <a:pPr lvl="1"/>
            <a:r>
              <a:rPr lang="en-US" dirty="0"/>
              <a:t>Enhance user experience</a:t>
            </a:r>
          </a:p>
          <a:p>
            <a:pPr lvl="1"/>
            <a:r>
              <a:rPr lang="en-US" dirty="0"/>
              <a:t>Create efficiencies</a:t>
            </a:r>
          </a:p>
          <a:p>
            <a:pPr lvl="1"/>
            <a:r>
              <a:rPr lang="en-US" dirty="0"/>
              <a:t>Reduce learning need</a:t>
            </a:r>
          </a:p>
          <a:p>
            <a:pPr lvl="1"/>
            <a:endParaRPr lang="en-US" dirty="0"/>
          </a:p>
          <a:p>
            <a:r>
              <a:rPr lang="en-US" dirty="0"/>
              <a:t>Enable humans to easily </a:t>
            </a:r>
          </a:p>
          <a:p>
            <a:pPr lvl="1"/>
            <a:r>
              <a:rPr lang="en-US" dirty="0"/>
              <a:t>Correct automation failure</a:t>
            </a:r>
          </a:p>
          <a:p>
            <a:pPr lvl="1"/>
            <a:r>
              <a:rPr lang="en-US" dirty="0"/>
              <a:t>Cover the ‘20%’ that cannot be automated</a:t>
            </a:r>
          </a:p>
        </p:txBody>
      </p:sp>
    </p:spTree>
    <p:extLst>
      <p:ext uri="{BB962C8B-B14F-4D97-AF65-F5344CB8AC3E}">
        <p14:creationId xmlns:p14="http://schemas.microsoft.com/office/powerpoint/2010/main" val="3822140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3D19758-907B-4102-BD26-B3CC08FBB619}"/>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a:latin typeface="Arial" pitchFamily="34" charset="0"/>
              <a:cs typeface="Arial" pitchFamily="34" charset="0"/>
            </a:endParaRPr>
          </a:p>
        </p:txBody>
      </p:sp>
      <p:sp>
        <p:nvSpPr>
          <p:cNvPr id="16" name="Rectangle 15">
            <a:extLst>
              <a:ext uri="{FF2B5EF4-FFF2-40B4-BE49-F238E27FC236}">
                <a16:creationId xmlns:a16="http://schemas.microsoft.com/office/drawing/2014/main" id="{37070FE1-EAB8-4D14-B39F-EED4FA4FF479}"/>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4E237F24-E8A9-488A-8F6C-4254921B538F}"/>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9C5F3197-1095-4F25-8585-219EF2BF5B42}"/>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19" name="TextBox 18">
            <a:extLst>
              <a:ext uri="{FF2B5EF4-FFF2-40B4-BE49-F238E27FC236}">
                <a16:creationId xmlns:a16="http://schemas.microsoft.com/office/drawing/2014/main" id="{54E6A052-D75A-4FEC-B410-2B1CD972DFC0}"/>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cxnSp>
        <p:nvCxnSpPr>
          <p:cNvPr id="20" name="Straight Connector 19">
            <a:extLst>
              <a:ext uri="{FF2B5EF4-FFF2-40B4-BE49-F238E27FC236}">
                <a16:creationId xmlns:a16="http://schemas.microsoft.com/office/drawing/2014/main" id="{3E5E0F37-B01C-454E-9AF6-B47173D3331C}"/>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E96E2FC-F1FF-4227-8CD5-79A06A81B512}"/>
              </a:ext>
            </a:extLst>
          </p:cNvPr>
          <p:cNvGrpSpPr/>
          <p:nvPr/>
        </p:nvGrpSpPr>
        <p:grpSpPr>
          <a:xfrm>
            <a:off x="477644" y="2080864"/>
            <a:ext cx="1383830" cy="940491"/>
            <a:chOff x="4559771" y="2107509"/>
            <a:chExt cx="1383830" cy="940491"/>
          </a:xfrm>
        </p:grpSpPr>
        <p:sp>
          <p:nvSpPr>
            <p:cNvPr id="28" name="Rectangle 27">
              <a:extLst>
                <a:ext uri="{FF2B5EF4-FFF2-40B4-BE49-F238E27FC236}">
                  <a16:creationId xmlns:a16="http://schemas.microsoft.com/office/drawing/2014/main" id="{8B160C8B-83A8-42D5-B9AF-AB4BEFFA87C7}"/>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509FA4B8-85BB-43CD-B50D-CA8ACDE9FE26}"/>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0" name="Connector: Elbow 29">
              <a:extLst>
                <a:ext uri="{FF2B5EF4-FFF2-40B4-BE49-F238E27FC236}">
                  <a16:creationId xmlns:a16="http://schemas.microsoft.com/office/drawing/2014/main" id="{A2A18D60-6089-4798-B7C0-1F8150D9FA4D}"/>
                </a:ext>
              </a:extLst>
            </p:cNvPr>
            <p:cNvCxnSpPr>
              <a:cxnSpLocks/>
              <a:stCxn id="29" idx="0"/>
              <a:endCxn id="28"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915EE8B-366F-4544-9EA5-E26C9D30DFA6}"/>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2" name="Connector: Elbow 31">
              <a:extLst>
                <a:ext uri="{FF2B5EF4-FFF2-40B4-BE49-F238E27FC236}">
                  <a16:creationId xmlns:a16="http://schemas.microsoft.com/office/drawing/2014/main" id="{94A388CE-6752-45D5-B0ED-98B3F46619FC}"/>
                </a:ext>
              </a:extLst>
            </p:cNvPr>
            <p:cNvCxnSpPr>
              <a:cxnSpLocks/>
              <a:stCxn id="31" idx="0"/>
              <a:endCxn id="28"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518C68DF-BE61-4879-9964-FDE6AF6F6E04}"/>
              </a:ext>
            </a:extLst>
          </p:cNvPr>
          <p:cNvSpPr txBox="1"/>
          <p:nvPr/>
        </p:nvSpPr>
        <p:spPr>
          <a:xfrm>
            <a:off x="4329540" y="1295400"/>
            <a:ext cx="7543800" cy="4401205"/>
          </a:xfrm>
          <a:prstGeom prst="rect">
            <a:avLst/>
          </a:prstGeom>
          <a:noFill/>
        </p:spPr>
        <p:txBody>
          <a:bodyPr wrap="square" rtlCol="0">
            <a:spAutoFit/>
          </a:bodyPr>
          <a:lstStyle/>
          <a:p>
            <a:r>
              <a:rPr lang="en-US" sz="2000" dirty="0">
                <a:solidFill>
                  <a:schemeClr val="bg1"/>
                </a:solidFill>
                <a:latin typeface="Arial" pitchFamily="34" charset="0"/>
                <a:cs typeface="Arial" pitchFamily="34" charset="0"/>
              </a:rPr>
              <a:t>Ensure modeling hygiene</a:t>
            </a:r>
          </a:p>
          <a:p>
            <a:endParaRPr lang="en-US" sz="2000" dirty="0">
              <a:solidFill>
                <a:schemeClr val="bg1"/>
              </a:solidFill>
              <a:latin typeface="Arial" pitchFamily="34" charset="0"/>
              <a:cs typeface="Arial" pitchFamily="34" charset="0"/>
            </a:endParaRPr>
          </a:p>
          <a:p>
            <a:r>
              <a:rPr lang="en-US" sz="2000" dirty="0">
                <a:solidFill>
                  <a:schemeClr val="bg1"/>
                </a:solidFill>
                <a:latin typeface="Arial" pitchFamily="34" charset="0"/>
                <a:cs typeface="Arial" pitchFamily="34" charset="0"/>
              </a:rPr>
              <a:t>Create structure to scale up</a:t>
            </a:r>
          </a:p>
          <a:p>
            <a:pPr marL="342900" indent="-342900">
              <a:buFontTx/>
              <a:buChar char="-"/>
            </a:pPr>
            <a:r>
              <a:rPr lang="en-US" sz="2000" dirty="0">
                <a:solidFill>
                  <a:schemeClr val="bg1"/>
                </a:solidFill>
                <a:latin typeface="Arial" pitchFamily="34" charset="0"/>
                <a:cs typeface="Arial" pitchFamily="34" charset="0"/>
              </a:rPr>
              <a:t>Build larger designs</a:t>
            </a:r>
          </a:p>
          <a:p>
            <a:pPr marL="342900" indent="-342900">
              <a:buFontTx/>
              <a:buChar char="-"/>
            </a:pPr>
            <a:r>
              <a:rPr lang="en-US" sz="2000" dirty="0">
                <a:solidFill>
                  <a:schemeClr val="bg1"/>
                </a:solidFill>
                <a:latin typeface="Arial" pitchFamily="34" charset="0"/>
                <a:cs typeface="Arial" pitchFamily="34" charset="0"/>
              </a:rPr>
              <a:t>Work with other people (larger teams, other teams)</a:t>
            </a:r>
          </a:p>
          <a:p>
            <a:pPr marL="342900" indent="-342900">
              <a:buFontTx/>
              <a:buChar char="-"/>
            </a:pPr>
            <a:endParaRPr lang="en-US" sz="2000" dirty="0">
              <a:solidFill>
                <a:schemeClr val="bg1"/>
              </a:solidFill>
              <a:latin typeface="Arial" pitchFamily="34" charset="0"/>
              <a:cs typeface="Arial" pitchFamily="34" charset="0"/>
            </a:endParaRPr>
          </a:p>
          <a:p>
            <a:r>
              <a:rPr lang="en-US" sz="2000" dirty="0">
                <a:solidFill>
                  <a:schemeClr val="bg1"/>
                </a:solidFill>
                <a:latin typeface="Arial" pitchFamily="34" charset="0"/>
                <a:cs typeface="Arial" pitchFamily="34" charset="0"/>
              </a:rPr>
              <a:t>Apply uniform style </a:t>
            </a:r>
          </a:p>
          <a:p>
            <a:pPr marL="342900" indent="-342900">
              <a:buFontTx/>
              <a:buChar char="-"/>
            </a:pPr>
            <a:r>
              <a:rPr lang="en-US" sz="2000" dirty="0">
                <a:solidFill>
                  <a:schemeClr val="bg1"/>
                </a:solidFill>
                <a:latin typeface="Arial" pitchFamily="34" charset="0"/>
                <a:cs typeface="Arial" pitchFamily="34" charset="0"/>
              </a:rPr>
              <a:t>Understandable</a:t>
            </a:r>
          </a:p>
          <a:p>
            <a:pPr marL="342900" indent="-342900">
              <a:buFontTx/>
              <a:buChar char="-"/>
            </a:pPr>
            <a:r>
              <a:rPr lang="en-US" sz="2000" dirty="0">
                <a:solidFill>
                  <a:schemeClr val="bg1"/>
                </a:solidFill>
                <a:latin typeface="Arial" pitchFamily="34" charset="0"/>
                <a:cs typeface="Arial" pitchFamily="34" charset="0"/>
              </a:rPr>
              <a:t>Maintainable</a:t>
            </a:r>
          </a:p>
          <a:p>
            <a:pPr marL="342900" indent="-342900">
              <a:buFontTx/>
              <a:buChar char="-"/>
            </a:pPr>
            <a:endParaRPr lang="en-US" sz="2000" dirty="0">
              <a:solidFill>
                <a:schemeClr val="bg1"/>
              </a:solidFill>
              <a:latin typeface="Arial" pitchFamily="34" charset="0"/>
              <a:cs typeface="Arial" pitchFamily="34" charset="0"/>
            </a:endParaRPr>
          </a:p>
          <a:p>
            <a:r>
              <a:rPr lang="en-US" sz="2000" dirty="0">
                <a:solidFill>
                  <a:schemeClr val="bg1"/>
                </a:solidFill>
                <a:latin typeface="Arial" pitchFamily="34" charset="0"/>
                <a:cs typeface="Arial" pitchFamily="34" charset="0"/>
              </a:rPr>
              <a:t>Organize the design by grouping domains</a:t>
            </a:r>
          </a:p>
          <a:p>
            <a:pPr marL="342900" indent="-342900">
              <a:buFontTx/>
              <a:buChar char="-"/>
            </a:pPr>
            <a:r>
              <a:rPr lang="en-US" sz="2000" dirty="0">
                <a:solidFill>
                  <a:schemeClr val="bg1"/>
                </a:solidFill>
                <a:latin typeface="Arial" pitchFamily="34" charset="0"/>
                <a:cs typeface="Arial" pitchFamily="34" charset="0"/>
              </a:rPr>
              <a:t>Physics vs. software</a:t>
            </a:r>
          </a:p>
          <a:p>
            <a:pPr marL="342900" indent="-342900">
              <a:buFontTx/>
              <a:buChar char="-"/>
            </a:pPr>
            <a:r>
              <a:rPr lang="en-US" sz="2000" dirty="0">
                <a:solidFill>
                  <a:schemeClr val="bg1"/>
                </a:solidFill>
                <a:latin typeface="Arial" pitchFamily="34" charset="0"/>
                <a:cs typeface="Arial" pitchFamily="34" charset="0"/>
              </a:rPr>
              <a:t>Time based vs. event based</a:t>
            </a:r>
          </a:p>
          <a:p>
            <a:pPr marL="342900" indent="-342900">
              <a:buFontTx/>
              <a:buChar char="-"/>
            </a:pPr>
            <a:r>
              <a:rPr lang="en-US" sz="2000" dirty="0">
                <a:solidFill>
                  <a:schemeClr val="bg1"/>
                </a:solidFill>
                <a:latin typeface="Arial" pitchFamily="34" charset="0"/>
                <a:cs typeface="Arial" pitchFamily="34" charset="0"/>
              </a:rPr>
              <a:t>…</a:t>
            </a:r>
          </a:p>
        </p:txBody>
      </p:sp>
      <p:grpSp>
        <p:nvGrpSpPr>
          <p:cNvPr id="2" name="Group 1">
            <a:extLst>
              <a:ext uri="{FF2B5EF4-FFF2-40B4-BE49-F238E27FC236}">
                <a16:creationId xmlns:a16="http://schemas.microsoft.com/office/drawing/2014/main" id="{6B7BA529-9E59-4A77-ABB1-115D0E918581}"/>
              </a:ext>
            </a:extLst>
          </p:cNvPr>
          <p:cNvGrpSpPr/>
          <p:nvPr/>
        </p:nvGrpSpPr>
        <p:grpSpPr>
          <a:xfrm>
            <a:off x="2181574" y="1295400"/>
            <a:ext cx="1893956" cy="4544137"/>
            <a:chOff x="2181574" y="1295400"/>
            <a:chExt cx="1893956" cy="4544137"/>
          </a:xfrm>
        </p:grpSpPr>
        <p:sp>
          <p:nvSpPr>
            <p:cNvPr id="38" name="Rectangle 37">
              <a:extLst>
                <a:ext uri="{FF2B5EF4-FFF2-40B4-BE49-F238E27FC236}">
                  <a16:creationId xmlns:a16="http://schemas.microsoft.com/office/drawing/2014/main" id="{BD2B7B2A-B27D-4B2D-B678-CDEA91D6AFB7}"/>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39" name="Rectangle 38">
              <a:extLst>
                <a:ext uri="{FF2B5EF4-FFF2-40B4-BE49-F238E27FC236}">
                  <a16:creationId xmlns:a16="http://schemas.microsoft.com/office/drawing/2014/main" id="{5F932C1B-2E83-4029-9C49-9E23C2CCF135}"/>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40" name="Rectangle 39">
              <a:extLst>
                <a:ext uri="{FF2B5EF4-FFF2-40B4-BE49-F238E27FC236}">
                  <a16:creationId xmlns:a16="http://schemas.microsoft.com/office/drawing/2014/main" id="{00A45216-AB62-4B90-B3DE-B55770F4E05A}"/>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41" name="Rectangle 40">
              <a:extLst>
                <a:ext uri="{FF2B5EF4-FFF2-40B4-BE49-F238E27FC236}">
                  <a16:creationId xmlns:a16="http://schemas.microsoft.com/office/drawing/2014/main" id="{7BD118AE-8F4A-41F7-94CC-95620216E22B}"/>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Trace</a:t>
              </a:r>
            </a:p>
          </p:txBody>
        </p:sp>
        <p:sp>
          <p:nvSpPr>
            <p:cNvPr id="42" name="Rectangle 41">
              <a:extLst>
                <a:ext uri="{FF2B5EF4-FFF2-40B4-BE49-F238E27FC236}">
                  <a16:creationId xmlns:a16="http://schemas.microsoft.com/office/drawing/2014/main" id="{87AAF3A2-ED1D-4A58-9491-2B82087DC942}"/>
                </a:ext>
              </a:extLst>
            </p:cNvPr>
            <p:cNvSpPr/>
            <p:nvPr/>
          </p:nvSpPr>
          <p:spPr>
            <a:xfrm>
              <a:off x="2181574" y="435519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Navigate</a:t>
              </a:r>
            </a:p>
          </p:txBody>
        </p:sp>
        <p:sp>
          <p:nvSpPr>
            <p:cNvPr id="43" name="Rectangle 42">
              <a:extLst>
                <a:ext uri="{FF2B5EF4-FFF2-40B4-BE49-F238E27FC236}">
                  <a16:creationId xmlns:a16="http://schemas.microsoft.com/office/drawing/2014/main" id="{0F1D7968-848E-4E1D-90EE-0874551D0B34}"/>
                </a:ext>
              </a:extLst>
            </p:cNvPr>
            <p:cNvSpPr/>
            <p:nvPr/>
          </p:nvSpPr>
          <p:spPr>
            <a:xfrm>
              <a:off x="2181574" y="5120139"/>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Refactor</a:t>
              </a:r>
            </a:p>
          </p:txBody>
        </p:sp>
      </p:grpSp>
    </p:spTree>
    <p:extLst>
      <p:ext uri="{BB962C8B-B14F-4D97-AF65-F5344CB8AC3E}">
        <p14:creationId xmlns:p14="http://schemas.microsoft.com/office/powerpoint/2010/main" val="64215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070FE1-EAB8-4D14-B39F-EED4FA4FF479}"/>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4E237F24-E8A9-488A-8F6C-4254921B538F}"/>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9C5F3197-1095-4F25-8585-219EF2BF5B42}"/>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19" name="TextBox 18">
            <a:extLst>
              <a:ext uri="{FF2B5EF4-FFF2-40B4-BE49-F238E27FC236}">
                <a16:creationId xmlns:a16="http://schemas.microsoft.com/office/drawing/2014/main" id="{54E6A052-D75A-4FEC-B410-2B1CD972DFC0}"/>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cxnSp>
        <p:nvCxnSpPr>
          <p:cNvPr id="20" name="Straight Connector 19">
            <a:extLst>
              <a:ext uri="{FF2B5EF4-FFF2-40B4-BE49-F238E27FC236}">
                <a16:creationId xmlns:a16="http://schemas.microsoft.com/office/drawing/2014/main" id="{3E5E0F37-B01C-454E-9AF6-B47173D3331C}"/>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0BDCE7C-14FA-43C4-807D-431C2BAAB933}"/>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22" name="Rectangle 21">
            <a:extLst>
              <a:ext uri="{FF2B5EF4-FFF2-40B4-BE49-F238E27FC236}">
                <a16:creationId xmlns:a16="http://schemas.microsoft.com/office/drawing/2014/main" id="{6B5B8432-331B-46EB-AFF0-008A0E83059C}"/>
              </a:ext>
            </a:extLst>
          </p:cNvPr>
          <p:cNvSpPr/>
          <p:nvPr/>
        </p:nvSpPr>
        <p:spPr>
          <a:xfrm>
            <a:off x="2181574" y="2060348"/>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3" name="Rectangle 22">
            <a:extLst>
              <a:ext uri="{FF2B5EF4-FFF2-40B4-BE49-F238E27FC236}">
                <a16:creationId xmlns:a16="http://schemas.microsoft.com/office/drawing/2014/main" id="{3D6AF515-E613-402E-A085-EEAA9CC38707}"/>
              </a:ext>
            </a:extLst>
          </p:cNvPr>
          <p:cNvSpPr/>
          <p:nvPr/>
        </p:nvSpPr>
        <p:spPr>
          <a:xfrm>
            <a:off x="2181574" y="2825296"/>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4" name="Rectangle 23">
            <a:extLst>
              <a:ext uri="{FF2B5EF4-FFF2-40B4-BE49-F238E27FC236}">
                <a16:creationId xmlns:a16="http://schemas.microsoft.com/office/drawing/2014/main" id="{294B86EE-6B83-4F85-9037-DFEE0A88ADB0}"/>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5" name="Rectangle 24">
            <a:extLst>
              <a:ext uri="{FF2B5EF4-FFF2-40B4-BE49-F238E27FC236}">
                <a16:creationId xmlns:a16="http://schemas.microsoft.com/office/drawing/2014/main" id="{1BC60157-95C6-40BC-B97D-3DDA54B114D5}"/>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6" name="Rectangle 25">
            <a:extLst>
              <a:ext uri="{FF2B5EF4-FFF2-40B4-BE49-F238E27FC236}">
                <a16:creationId xmlns:a16="http://schemas.microsoft.com/office/drawing/2014/main" id="{2813C3EF-DB47-42AC-A2BE-4A30173ED5F8}"/>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grpSp>
        <p:nvGrpSpPr>
          <p:cNvPr id="27" name="Group 26">
            <a:extLst>
              <a:ext uri="{FF2B5EF4-FFF2-40B4-BE49-F238E27FC236}">
                <a16:creationId xmlns:a16="http://schemas.microsoft.com/office/drawing/2014/main" id="{DE96E2FC-F1FF-4227-8CD5-79A06A81B512}"/>
              </a:ext>
            </a:extLst>
          </p:cNvPr>
          <p:cNvGrpSpPr/>
          <p:nvPr/>
        </p:nvGrpSpPr>
        <p:grpSpPr>
          <a:xfrm>
            <a:off x="477644" y="2080864"/>
            <a:ext cx="1383830" cy="940491"/>
            <a:chOff x="4559771" y="2107509"/>
            <a:chExt cx="1383830" cy="940491"/>
          </a:xfrm>
        </p:grpSpPr>
        <p:sp>
          <p:nvSpPr>
            <p:cNvPr id="28" name="Rectangle 27">
              <a:extLst>
                <a:ext uri="{FF2B5EF4-FFF2-40B4-BE49-F238E27FC236}">
                  <a16:creationId xmlns:a16="http://schemas.microsoft.com/office/drawing/2014/main" id="{8B160C8B-83A8-42D5-B9AF-AB4BEFFA87C7}"/>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509FA4B8-85BB-43CD-B50D-CA8ACDE9FE26}"/>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0" name="Connector: Elbow 29">
              <a:extLst>
                <a:ext uri="{FF2B5EF4-FFF2-40B4-BE49-F238E27FC236}">
                  <a16:creationId xmlns:a16="http://schemas.microsoft.com/office/drawing/2014/main" id="{A2A18D60-6089-4798-B7C0-1F8150D9FA4D}"/>
                </a:ext>
              </a:extLst>
            </p:cNvPr>
            <p:cNvCxnSpPr>
              <a:cxnSpLocks/>
              <a:stCxn id="29" idx="0"/>
              <a:endCxn id="28"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915EE8B-366F-4544-9EA5-E26C9D30DFA6}"/>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2" name="Connector: Elbow 31">
              <a:extLst>
                <a:ext uri="{FF2B5EF4-FFF2-40B4-BE49-F238E27FC236}">
                  <a16:creationId xmlns:a16="http://schemas.microsoft.com/office/drawing/2014/main" id="{94A388CE-6752-45D5-B0ED-98B3F46619FC}"/>
                </a:ext>
              </a:extLst>
            </p:cNvPr>
            <p:cNvCxnSpPr>
              <a:cxnSpLocks/>
              <a:stCxn id="31" idx="0"/>
              <a:endCxn id="28"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BB52FAC9-53E7-4A3D-AA9E-9888A39F238F}"/>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Structuring content</a:t>
            </a:r>
          </a:p>
        </p:txBody>
      </p:sp>
      <p:pic>
        <p:nvPicPr>
          <p:cNvPr id="53" name="area_subsystem_and_port_sprouting_auto_layout">
            <a:hlinkClick r:id="" action="ppaction://media"/>
            <a:extLst>
              <a:ext uri="{FF2B5EF4-FFF2-40B4-BE49-F238E27FC236}">
                <a16:creationId xmlns:a16="http://schemas.microsoft.com/office/drawing/2014/main" id="{382D204E-1E50-4CFC-8126-1E2160B176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48200" y="1951785"/>
            <a:ext cx="6941852" cy="3630220"/>
          </a:xfrm>
          <a:prstGeom prst="rect">
            <a:avLst/>
          </a:prstGeom>
        </p:spPr>
      </p:pic>
    </p:spTree>
    <p:extLst>
      <p:ext uri="{BB962C8B-B14F-4D97-AF65-F5344CB8AC3E}">
        <p14:creationId xmlns:p14="http://schemas.microsoft.com/office/powerpoint/2010/main" val="244001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66"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3"/>
                                        </p:tgtEl>
                                      </p:cBhvr>
                                    </p:cmd>
                                  </p:childTnLst>
                                </p:cTn>
                              </p:par>
                            </p:childTnLst>
                          </p:cTn>
                        </p:par>
                      </p:childTnLst>
                    </p:cTn>
                  </p:par>
                </p:childTnLst>
              </p:cTn>
              <p:nextCondLst>
                <p:cond evt="onClick" delay="0">
                  <p:tgtEl>
                    <p:spTgt spid="53"/>
                  </p:tgtEl>
                </p:cond>
              </p:nextCondLst>
            </p:seq>
            <p:video>
              <p:cMediaNode vol="80000">
                <p:cTn id="12" repeatCount="indefinite" fill="hold" display="0">
                  <p:stCondLst>
                    <p:cond delay="indefinite"/>
                  </p:stCondLst>
                </p:cTn>
                <p:tgtEl>
                  <p:spTgt spid="5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070FE1-EAB8-4D14-B39F-EED4FA4FF479}"/>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4E237F24-E8A9-488A-8F6C-4254921B538F}"/>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9C5F3197-1095-4F25-8585-219EF2BF5B42}"/>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19" name="TextBox 18">
            <a:extLst>
              <a:ext uri="{FF2B5EF4-FFF2-40B4-BE49-F238E27FC236}">
                <a16:creationId xmlns:a16="http://schemas.microsoft.com/office/drawing/2014/main" id="{54E6A052-D75A-4FEC-B410-2B1CD972DFC0}"/>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cxnSp>
        <p:nvCxnSpPr>
          <p:cNvPr id="20" name="Straight Connector 19">
            <a:extLst>
              <a:ext uri="{FF2B5EF4-FFF2-40B4-BE49-F238E27FC236}">
                <a16:creationId xmlns:a16="http://schemas.microsoft.com/office/drawing/2014/main" id="{3E5E0F37-B01C-454E-9AF6-B47173D3331C}"/>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E96E2FC-F1FF-4227-8CD5-79A06A81B512}"/>
              </a:ext>
            </a:extLst>
          </p:cNvPr>
          <p:cNvGrpSpPr/>
          <p:nvPr/>
        </p:nvGrpSpPr>
        <p:grpSpPr>
          <a:xfrm>
            <a:off x="477644" y="2080864"/>
            <a:ext cx="1383830" cy="940491"/>
            <a:chOff x="4559771" y="2107509"/>
            <a:chExt cx="1383830" cy="940491"/>
          </a:xfrm>
        </p:grpSpPr>
        <p:sp>
          <p:nvSpPr>
            <p:cNvPr id="28" name="Rectangle 27">
              <a:extLst>
                <a:ext uri="{FF2B5EF4-FFF2-40B4-BE49-F238E27FC236}">
                  <a16:creationId xmlns:a16="http://schemas.microsoft.com/office/drawing/2014/main" id="{8B160C8B-83A8-42D5-B9AF-AB4BEFFA87C7}"/>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509FA4B8-85BB-43CD-B50D-CA8ACDE9FE26}"/>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0" name="Connector: Elbow 29">
              <a:extLst>
                <a:ext uri="{FF2B5EF4-FFF2-40B4-BE49-F238E27FC236}">
                  <a16:creationId xmlns:a16="http://schemas.microsoft.com/office/drawing/2014/main" id="{A2A18D60-6089-4798-B7C0-1F8150D9FA4D}"/>
                </a:ext>
              </a:extLst>
            </p:cNvPr>
            <p:cNvCxnSpPr>
              <a:cxnSpLocks/>
              <a:stCxn id="29" idx="0"/>
              <a:endCxn id="28"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915EE8B-366F-4544-9EA5-E26C9D30DFA6}"/>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2" name="Connector: Elbow 31">
              <a:extLst>
                <a:ext uri="{FF2B5EF4-FFF2-40B4-BE49-F238E27FC236}">
                  <a16:creationId xmlns:a16="http://schemas.microsoft.com/office/drawing/2014/main" id="{94A388CE-6752-45D5-B0ED-98B3F46619FC}"/>
                </a:ext>
              </a:extLst>
            </p:cNvPr>
            <p:cNvCxnSpPr>
              <a:cxnSpLocks/>
              <a:stCxn id="31" idx="0"/>
              <a:endCxn id="28"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DC1CFCF9-9718-4873-BA1E-E76BBE56C2A8}"/>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34" name="Rectangle 33">
            <a:extLst>
              <a:ext uri="{FF2B5EF4-FFF2-40B4-BE49-F238E27FC236}">
                <a16:creationId xmlns:a16="http://schemas.microsoft.com/office/drawing/2014/main" id="{82C674AC-6872-4758-BBAF-8C7D636EA5DE}"/>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35" name="Rectangle 34">
            <a:extLst>
              <a:ext uri="{FF2B5EF4-FFF2-40B4-BE49-F238E27FC236}">
                <a16:creationId xmlns:a16="http://schemas.microsoft.com/office/drawing/2014/main" id="{BAF6C41D-C468-4DD6-9EEA-98A144BEB9BB}"/>
              </a:ext>
            </a:extLst>
          </p:cNvPr>
          <p:cNvSpPr/>
          <p:nvPr/>
        </p:nvSpPr>
        <p:spPr>
          <a:xfrm>
            <a:off x="2181574" y="2825296"/>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6" name="Rectangle 35">
            <a:extLst>
              <a:ext uri="{FF2B5EF4-FFF2-40B4-BE49-F238E27FC236}">
                <a16:creationId xmlns:a16="http://schemas.microsoft.com/office/drawing/2014/main" id="{BA9DAFEF-045D-4CD2-9F49-31E6ED0FE9C6}"/>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7" name="Rectangle 36">
            <a:extLst>
              <a:ext uri="{FF2B5EF4-FFF2-40B4-BE49-F238E27FC236}">
                <a16:creationId xmlns:a16="http://schemas.microsoft.com/office/drawing/2014/main" id="{8554D272-1697-4273-9C3D-6F27508424FA}"/>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8" name="Rectangle 37">
            <a:extLst>
              <a:ext uri="{FF2B5EF4-FFF2-40B4-BE49-F238E27FC236}">
                <a16:creationId xmlns:a16="http://schemas.microsoft.com/office/drawing/2014/main" id="{FB978B84-BDB0-4191-8917-761ADF52CDCE}"/>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963815281"/>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070FE1-EAB8-4D14-B39F-EED4FA4FF479}"/>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4E237F24-E8A9-488A-8F6C-4254921B538F}"/>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9C5F3197-1095-4F25-8585-219EF2BF5B42}"/>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19" name="TextBox 18">
            <a:extLst>
              <a:ext uri="{FF2B5EF4-FFF2-40B4-BE49-F238E27FC236}">
                <a16:creationId xmlns:a16="http://schemas.microsoft.com/office/drawing/2014/main" id="{54E6A052-D75A-4FEC-B410-2B1CD972DFC0}"/>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cxnSp>
        <p:nvCxnSpPr>
          <p:cNvPr id="20" name="Straight Connector 19">
            <a:extLst>
              <a:ext uri="{FF2B5EF4-FFF2-40B4-BE49-F238E27FC236}">
                <a16:creationId xmlns:a16="http://schemas.microsoft.com/office/drawing/2014/main" id="{3E5E0F37-B01C-454E-9AF6-B47173D3331C}"/>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E96E2FC-F1FF-4227-8CD5-79A06A81B512}"/>
              </a:ext>
            </a:extLst>
          </p:cNvPr>
          <p:cNvGrpSpPr/>
          <p:nvPr/>
        </p:nvGrpSpPr>
        <p:grpSpPr>
          <a:xfrm>
            <a:off x="477644" y="2080864"/>
            <a:ext cx="1383830" cy="940491"/>
            <a:chOff x="4559771" y="2107509"/>
            <a:chExt cx="1383830" cy="940491"/>
          </a:xfrm>
        </p:grpSpPr>
        <p:sp>
          <p:nvSpPr>
            <p:cNvPr id="28" name="Rectangle 27">
              <a:extLst>
                <a:ext uri="{FF2B5EF4-FFF2-40B4-BE49-F238E27FC236}">
                  <a16:creationId xmlns:a16="http://schemas.microsoft.com/office/drawing/2014/main" id="{8B160C8B-83A8-42D5-B9AF-AB4BEFFA87C7}"/>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509FA4B8-85BB-43CD-B50D-CA8ACDE9FE26}"/>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0" name="Connector: Elbow 29">
              <a:extLst>
                <a:ext uri="{FF2B5EF4-FFF2-40B4-BE49-F238E27FC236}">
                  <a16:creationId xmlns:a16="http://schemas.microsoft.com/office/drawing/2014/main" id="{A2A18D60-6089-4798-B7C0-1F8150D9FA4D}"/>
                </a:ext>
              </a:extLst>
            </p:cNvPr>
            <p:cNvCxnSpPr>
              <a:cxnSpLocks/>
              <a:stCxn id="29" idx="0"/>
              <a:endCxn id="28"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915EE8B-366F-4544-9EA5-E26C9D30DFA6}"/>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2" name="Connector: Elbow 31">
              <a:extLst>
                <a:ext uri="{FF2B5EF4-FFF2-40B4-BE49-F238E27FC236}">
                  <a16:creationId xmlns:a16="http://schemas.microsoft.com/office/drawing/2014/main" id="{94A388CE-6752-45D5-B0ED-98B3F46619FC}"/>
                </a:ext>
              </a:extLst>
            </p:cNvPr>
            <p:cNvCxnSpPr>
              <a:cxnSpLocks/>
              <a:stCxn id="31" idx="0"/>
              <a:endCxn id="28"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BB52FAC9-53E7-4A3D-AA9E-9888A39F238F}"/>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Determining structural complexity</a:t>
            </a:r>
          </a:p>
        </p:txBody>
      </p:sp>
      <p:pic>
        <p:nvPicPr>
          <p:cNvPr id="33" name="Picture 32">
            <a:extLst>
              <a:ext uri="{FF2B5EF4-FFF2-40B4-BE49-F238E27FC236}">
                <a16:creationId xmlns:a16="http://schemas.microsoft.com/office/drawing/2014/main" id="{0B47E873-B5E4-4DA5-89F3-C6A34B9277BE}"/>
              </a:ext>
            </a:extLst>
          </p:cNvPr>
          <p:cNvPicPr>
            <a:picLocks noChangeAspect="1"/>
          </p:cNvPicPr>
          <p:nvPr/>
        </p:nvPicPr>
        <p:blipFill>
          <a:blip r:embed="rId2"/>
          <a:stretch>
            <a:fillRect/>
          </a:stretch>
        </p:blipFill>
        <p:spPr>
          <a:xfrm>
            <a:off x="4724123" y="1752600"/>
            <a:ext cx="4697324" cy="3918155"/>
          </a:xfrm>
          <a:prstGeom prst="rect">
            <a:avLst/>
          </a:prstGeom>
        </p:spPr>
      </p:pic>
      <p:pic>
        <p:nvPicPr>
          <p:cNvPr id="34" name="Picture 33">
            <a:extLst>
              <a:ext uri="{FF2B5EF4-FFF2-40B4-BE49-F238E27FC236}">
                <a16:creationId xmlns:a16="http://schemas.microsoft.com/office/drawing/2014/main" id="{D76C7B9F-0696-4C0A-ABE7-F3F989947B3D}"/>
              </a:ext>
            </a:extLst>
          </p:cNvPr>
          <p:cNvPicPr>
            <a:picLocks noChangeAspect="1"/>
          </p:cNvPicPr>
          <p:nvPr/>
        </p:nvPicPr>
        <p:blipFill>
          <a:blip r:embed="rId3"/>
          <a:stretch>
            <a:fillRect/>
          </a:stretch>
        </p:blipFill>
        <p:spPr>
          <a:xfrm>
            <a:off x="5561190" y="2286000"/>
            <a:ext cx="5332124" cy="3138894"/>
          </a:xfrm>
          <a:prstGeom prst="rect">
            <a:avLst/>
          </a:prstGeom>
        </p:spPr>
      </p:pic>
      <p:sp>
        <p:nvSpPr>
          <p:cNvPr id="36" name="Rectangle 35">
            <a:extLst>
              <a:ext uri="{FF2B5EF4-FFF2-40B4-BE49-F238E27FC236}">
                <a16:creationId xmlns:a16="http://schemas.microsoft.com/office/drawing/2014/main" id="{9106184C-8734-4D96-9619-D43537D57DCF}"/>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37" name="Rectangle 36">
            <a:extLst>
              <a:ext uri="{FF2B5EF4-FFF2-40B4-BE49-F238E27FC236}">
                <a16:creationId xmlns:a16="http://schemas.microsoft.com/office/drawing/2014/main" id="{812A0F97-7093-420A-90DB-C08C22B714E0}"/>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38" name="Rectangle 37">
            <a:extLst>
              <a:ext uri="{FF2B5EF4-FFF2-40B4-BE49-F238E27FC236}">
                <a16:creationId xmlns:a16="http://schemas.microsoft.com/office/drawing/2014/main" id="{795C9E28-21A0-4FEE-8267-39255B54F432}"/>
              </a:ext>
            </a:extLst>
          </p:cNvPr>
          <p:cNvSpPr/>
          <p:nvPr/>
        </p:nvSpPr>
        <p:spPr>
          <a:xfrm>
            <a:off x="2181574" y="2825296"/>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9" name="Rectangle 38">
            <a:extLst>
              <a:ext uri="{FF2B5EF4-FFF2-40B4-BE49-F238E27FC236}">
                <a16:creationId xmlns:a16="http://schemas.microsoft.com/office/drawing/2014/main" id="{EBA5ABB7-FCCA-4DE1-8427-FB96AFFE7223}"/>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40" name="Rectangle 39">
            <a:extLst>
              <a:ext uri="{FF2B5EF4-FFF2-40B4-BE49-F238E27FC236}">
                <a16:creationId xmlns:a16="http://schemas.microsoft.com/office/drawing/2014/main" id="{02A55F41-7CCC-455D-8E7D-BE42E8B6C0F6}"/>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41" name="Rectangle 40">
            <a:extLst>
              <a:ext uri="{FF2B5EF4-FFF2-40B4-BE49-F238E27FC236}">
                <a16:creationId xmlns:a16="http://schemas.microsoft.com/office/drawing/2014/main" id="{27F484FF-C686-45DB-A5FF-96803F43D6E7}"/>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36ADA947-2CBA-42AC-B79B-CE341EBA3CFE}"/>
              </a:ext>
            </a:extLst>
          </p:cNvPr>
          <p:cNvPicPr>
            <a:picLocks noChangeAspect="1"/>
          </p:cNvPicPr>
          <p:nvPr/>
        </p:nvPicPr>
        <p:blipFill>
          <a:blip r:embed="rId4"/>
          <a:stretch>
            <a:fillRect/>
          </a:stretch>
        </p:blipFill>
        <p:spPr>
          <a:xfrm>
            <a:off x="5469627" y="1948417"/>
            <a:ext cx="5293689" cy="3526520"/>
          </a:xfrm>
          <a:prstGeom prst="rect">
            <a:avLst/>
          </a:prstGeom>
        </p:spPr>
      </p:pic>
      <p:sp>
        <p:nvSpPr>
          <p:cNvPr id="2" name="Rectangle 1">
            <a:extLst>
              <a:ext uri="{FF2B5EF4-FFF2-40B4-BE49-F238E27FC236}">
                <a16:creationId xmlns:a16="http://schemas.microsoft.com/office/drawing/2014/main" id="{20AF10EB-E088-487E-8135-338550DD91C1}"/>
              </a:ext>
            </a:extLst>
          </p:cNvPr>
          <p:cNvSpPr/>
          <p:nvPr/>
        </p:nvSpPr>
        <p:spPr>
          <a:xfrm>
            <a:off x="6400523" y="3775588"/>
            <a:ext cx="2895600" cy="4572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Rectangle 2">
            <a:extLst>
              <a:ext uri="{FF2B5EF4-FFF2-40B4-BE49-F238E27FC236}">
                <a16:creationId xmlns:a16="http://schemas.microsoft.com/office/drawing/2014/main" id="{85AEA8D5-73AD-4BC5-950F-642A7FF400C8}"/>
              </a:ext>
            </a:extLst>
          </p:cNvPr>
          <p:cNvSpPr/>
          <p:nvPr/>
        </p:nvSpPr>
        <p:spPr>
          <a:xfrm>
            <a:off x="7725696" y="3775588"/>
            <a:ext cx="152400" cy="457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25" name="Group 24">
            <a:extLst>
              <a:ext uri="{FF2B5EF4-FFF2-40B4-BE49-F238E27FC236}">
                <a16:creationId xmlns:a16="http://schemas.microsoft.com/office/drawing/2014/main" id="{AC4A258B-98F4-440D-AB5D-9F2BBE727B4A}"/>
              </a:ext>
            </a:extLst>
          </p:cNvPr>
          <p:cNvGrpSpPr/>
          <p:nvPr/>
        </p:nvGrpSpPr>
        <p:grpSpPr>
          <a:xfrm>
            <a:off x="10287000" y="4935686"/>
            <a:ext cx="385946" cy="385945"/>
            <a:chOff x="9914445" y="2218726"/>
            <a:chExt cx="1011992" cy="1011990"/>
          </a:xfrm>
        </p:grpSpPr>
        <p:sp>
          <p:nvSpPr>
            <p:cNvPr id="26" name="Oval 25">
              <a:extLst>
                <a:ext uri="{FF2B5EF4-FFF2-40B4-BE49-F238E27FC236}">
                  <a16:creationId xmlns:a16="http://schemas.microsoft.com/office/drawing/2014/main" id="{CD97A46C-0060-4962-B784-5675A9304C66}"/>
                </a:ext>
              </a:extLst>
            </p:cNvPr>
            <p:cNvSpPr/>
            <p:nvPr/>
          </p:nvSpPr>
          <p:spPr>
            <a:xfrm>
              <a:off x="9914445" y="2218726"/>
              <a:ext cx="1011992" cy="1011990"/>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35" name="Rectangle 49">
              <a:extLst>
                <a:ext uri="{FF2B5EF4-FFF2-40B4-BE49-F238E27FC236}">
                  <a16:creationId xmlns:a16="http://schemas.microsoft.com/office/drawing/2014/main" id="{12FF0AAB-6DA9-4A89-8E79-CB8F5882D657}"/>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381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spTree>
    <p:extLst>
      <p:ext uri="{BB962C8B-B14F-4D97-AF65-F5344CB8AC3E}">
        <p14:creationId xmlns:p14="http://schemas.microsoft.com/office/powerpoint/2010/main" val="139097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xit" presetSubtype="0" fill="hold" grpId="1"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xit" presetSubtype="0" fill="hold" nodeType="withEffect">
                                  <p:stCondLst>
                                    <p:cond delay="0"/>
                                  </p:stCondLst>
                                  <p:childTnLst>
                                    <p:animEffect transition="out" filter="fade">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070FE1-EAB8-4D14-B39F-EED4FA4FF479}"/>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4E237F24-E8A9-488A-8F6C-4254921B538F}"/>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9C5F3197-1095-4F25-8585-219EF2BF5B42}"/>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19" name="TextBox 18">
            <a:extLst>
              <a:ext uri="{FF2B5EF4-FFF2-40B4-BE49-F238E27FC236}">
                <a16:creationId xmlns:a16="http://schemas.microsoft.com/office/drawing/2014/main" id="{54E6A052-D75A-4FEC-B410-2B1CD972DFC0}"/>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cxnSp>
        <p:nvCxnSpPr>
          <p:cNvPr id="20" name="Straight Connector 19">
            <a:extLst>
              <a:ext uri="{FF2B5EF4-FFF2-40B4-BE49-F238E27FC236}">
                <a16:creationId xmlns:a16="http://schemas.microsoft.com/office/drawing/2014/main" id="{3E5E0F37-B01C-454E-9AF6-B47173D3331C}"/>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E96E2FC-F1FF-4227-8CD5-79A06A81B512}"/>
              </a:ext>
            </a:extLst>
          </p:cNvPr>
          <p:cNvGrpSpPr/>
          <p:nvPr/>
        </p:nvGrpSpPr>
        <p:grpSpPr>
          <a:xfrm>
            <a:off x="477644" y="2080864"/>
            <a:ext cx="1383830" cy="940491"/>
            <a:chOff x="4559771" y="2107509"/>
            <a:chExt cx="1383830" cy="940491"/>
          </a:xfrm>
        </p:grpSpPr>
        <p:sp>
          <p:nvSpPr>
            <p:cNvPr id="28" name="Rectangle 27">
              <a:extLst>
                <a:ext uri="{FF2B5EF4-FFF2-40B4-BE49-F238E27FC236}">
                  <a16:creationId xmlns:a16="http://schemas.microsoft.com/office/drawing/2014/main" id="{8B160C8B-83A8-42D5-B9AF-AB4BEFFA87C7}"/>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509FA4B8-85BB-43CD-B50D-CA8ACDE9FE26}"/>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0" name="Connector: Elbow 29">
              <a:extLst>
                <a:ext uri="{FF2B5EF4-FFF2-40B4-BE49-F238E27FC236}">
                  <a16:creationId xmlns:a16="http://schemas.microsoft.com/office/drawing/2014/main" id="{A2A18D60-6089-4798-B7C0-1F8150D9FA4D}"/>
                </a:ext>
              </a:extLst>
            </p:cNvPr>
            <p:cNvCxnSpPr>
              <a:cxnSpLocks/>
              <a:stCxn id="29" idx="0"/>
              <a:endCxn id="28"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915EE8B-366F-4544-9EA5-E26C9D30DFA6}"/>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2" name="Connector: Elbow 31">
              <a:extLst>
                <a:ext uri="{FF2B5EF4-FFF2-40B4-BE49-F238E27FC236}">
                  <a16:creationId xmlns:a16="http://schemas.microsoft.com/office/drawing/2014/main" id="{94A388CE-6752-45D5-B0ED-98B3F46619FC}"/>
                </a:ext>
              </a:extLst>
            </p:cNvPr>
            <p:cNvCxnSpPr>
              <a:cxnSpLocks/>
              <a:stCxn id="31" idx="0"/>
              <a:endCxn id="28"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5CD29B51-7467-47B4-A272-64B43E4C97EB}"/>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34" name="Rectangle 33">
            <a:extLst>
              <a:ext uri="{FF2B5EF4-FFF2-40B4-BE49-F238E27FC236}">
                <a16:creationId xmlns:a16="http://schemas.microsoft.com/office/drawing/2014/main" id="{ADA3186F-9C54-47B8-8E79-3725E6694BC0}"/>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35" name="Rectangle 34">
            <a:extLst>
              <a:ext uri="{FF2B5EF4-FFF2-40B4-BE49-F238E27FC236}">
                <a16:creationId xmlns:a16="http://schemas.microsoft.com/office/drawing/2014/main" id="{366A87CC-E077-499F-B606-FB3F72C4C1B7}"/>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36" name="Rectangle 35">
            <a:extLst>
              <a:ext uri="{FF2B5EF4-FFF2-40B4-BE49-F238E27FC236}">
                <a16:creationId xmlns:a16="http://schemas.microsoft.com/office/drawing/2014/main" id="{DBBD31D4-C162-4819-94B9-B45823AD3A2A}"/>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7" name="Rectangle 36">
            <a:extLst>
              <a:ext uri="{FF2B5EF4-FFF2-40B4-BE49-F238E27FC236}">
                <a16:creationId xmlns:a16="http://schemas.microsoft.com/office/drawing/2014/main" id="{AA53DF85-2AA1-4A09-8937-A52C258FD135}"/>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8" name="Rectangle 37">
            <a:extLst>
              <a:ext uri="{FF2B5EF4-FFF2-40B4-BE49-F238E27FC236}">
                <a16:creationId xmlns:a16="http://schemas.microsoft.com/office/drawing/2014/main" id="{091A7294-CF92-477E-AE2B-FC01E3299C10}"/>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939275102"/>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070FE1-EAB8-4D14-B39F-EED4FA4FF479}"/>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4E237F24-E8A9-488A-8F6C-4254921B538F}"/>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9C5F3197-1095-4F25-8585-219EF2BF5B42}"/>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19" name="TextBox 18">
            <a:extLst>
              <a:ext uri="{FF2B5EF4-FFF2-40B4-BE49-F238E27FC236}">
                <a16:creationId xmlns:a16="http://schemas.microsoft.com/office/drawing/2014/main" id="{54E6A052-D75A-4FEC-B410-2B1CD972DFC0}"/>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cxnSp>
        <p:nvCxnSpPr>
          <p:cNvPr id="20" name="Straight Connector 19">
            <a:extLst>
              <a:ext uri="{FF2B5EF4-FFF2-40B4-BE49-F238E27FC236}">
                <a16:creationId xmlns:a16="http://schemas.microsoft.com/office/drawing/2014/main" id="{3E5E0F37-B01C-454E-9AF6-B47173D3331C}"/>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E96E2FC-F1FF-4227-8CD5-79A06A81B512}"/>
              </a:ext>
            </a:extLst>
          </p:cNvPr>
          <p:cNvGrpSpPr/>
          <p:nvPr/>
        </p:nvGrpSpPr>
        <p:grpSpPr>
          <a:xfrm>
            <a:off x="477644" y="2080864"/>
            <a:ext cx="1383830" cy="940491"/>
            <a:chOff x="4559771" y="2107509"/>
            <a:chExt cx="1383830" cy="940491"/>
          </a:xfrm>
        </p:grpSpPr>
        <p:sp>
          <p:nvSpPr>
            <p:cNvPr id="28" name="Rectangle 27">
              <a:extLst>
                <a:ext uri="{FF2B5EF4-FFF2-40B4-BE49-F238E27FC236}">
                  <a16:creationId xmlns:a16="http://schemas.microsoft.com/office/drawing/2014/main" id="{8B160C8B-83A8-42D5-B9AF-AB4BEFFA87C7}"/>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509FA4B8-85BB-43CD-B50D-CA8ACDE9FE26}"/>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0" name="Connector: Elbow 29">
              <a:extLst>
                <a:ext uri="{FF2B5EF4-FFF2-40B4-BE49-F238E27FC236}">
                  <a16:creationId xmlns:a16="http://schemas.microsoft.com/office/drawing/2014/main" id="{A2A18D60-6089-4798-B7C0-1F8150D9FA4D}"/>
                </a:ext>
              </a:extLst>
            </p:cNvPr>
            <p:cNvCxnSpPr>
              <a:cxnSpLocks/>
              <a:stCxn id="29" idx="0"/>
              <a:endCxn id="28"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915EE8B-366F-4544-9EA5-E26C9D30DFA6}"/>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2" name="Connector: Elbow 31">
              <a:extLst>
                <a:ext uri="{FF2B5EF4-FFF2-40B4-BE49-F238E27FC236}">
                  <a16:creationId xmlns:a16="http://schemas.microsoft.com/office/drawing/2014/main" id="{94A388CE-6752-45D5-B0ED-98B3F46619FC}"/>
                </a:ext>
              </a:extLst>
            </p:cNvPr>
            <p:cNvCxnSpPr>
              <a:cxnSpLocks/>
              <a:stCxn id="31" idx="0"/>
              <a:endCxn id="28"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BB52FAC9-53E7-4A3D-AA9E-9888A39F238F}"/>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Following formal style guides</a:t>
            </a:r>
          </a:p>
        </p:txBody>
      </p:sp>
      <p:pic>
        <p:nvPicPr>
          <p:cNvPr id="34" name="Picture 33">
            <a:extLst>
              <a:ext uri="{FF2B5EF4-FFF2-40B4-BE49-F238E27FC236}">
                <a16:creationId xmlns:a16="http://schemas.microsoft.com/office/drawing/2014/main" id="{66A670A2-2E80-42C7-BE14-D1EE2FF2A1F7}"/>
              </a:ext>
            </a:extLst>
          </p:cNvPr>
          <p:cNvPicPr>
            <a:picLocks noChangeAspect="1"/>
          </p:cNvPicPr>
          <p:nvPr/>
        </p:nvPicPr>
        <p:blipFill>
          <a:blip r:embed="rId2"/>
          <a:stretch>
            <a:fillRect/>
          </a:stretch>
        </p:blipFill>
        <p:spPr>
          <a:xfrm>
            <a:off x="5213984" y="1831304"/>
            <a:ext cx="5791200" cy="3748808"/>
          </a:xfrm>
          <a:prstGeom prst="rect">
            <a:avLst/>
          </a:prstGeom>
        </p:spPr>
      </p:pic>
      <p:sp>
        <p:nvSpPr>
          <p:cNvPr id="33" name="Rectangle 32">
            <a:extLst>
              <a:ext uri="{FF2B5EF4-FFF2-40B4-BE49-F238E27FC236}">
                <a16:creationId xmlns:a16="http://schemas.microsoft.com/office/drawing/2014/main" id="{0BE53474-5F68-48E7-8843-55B9602B62E5}"/>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35" name="Rectangle 34">
            <a:extLst>
              <a:ext uri="{FF2B5EF4-FFF2-40B4-BE49-F238E27FC236}">
                <a16:creationId xmlns:a16="http://schemas.microsoft.com/office/drawing/2014/main" id="{730E9C47-07DA-4987-A30D-EDB29479AB3E}"/>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36" name="Rectangle 35">
            <a:extLst>
              <a:ext uri="{FF2B5EF4-FFF2-40B4-BE49-F238E27FC236}">
                <a16:creationId xmlns:a16="http://schemas.microsoft.com/office/drawing/2014/main" id="{811C1D78-C444-4401-B5CC-F08DAD2806A2}"/>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37" name="Rectangle 36">
            <a:extLst>
              <a:ext uri="{FF2B5EF4-FFF2-40B4-BE49-F238E27FC236}">
                <a16:creationId xmlns:a16="http://schemas.microsoft.com/office/drawing/2014/main" id="{3A738AD1-4389-4A03-87C4-995254BE9672}"/>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8" name="Rectangle 37">
            <a:extLst>
              <a:ext uri="{FF2B5EF4-FFF2-40B4-BE49-F238E27FC236}">
                <a16:creationId xmlns:a16="http://schemas.microsoft.com/office/drawing/2014/main" id="{27E8FF78-7F3E-408F-BCD5-FD2BA963ADA1}"/>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9" name="Rectangle 38">
            <a:extLst>
              <a:ext uri="{FF2B5EF4-FFF2-40B4-BE49-F238E27FC236}">
                <a16:creationId xmlns:a16="http://schemas.microsoft.com/office/drawing/2014/main" id="{F6EFEBD3-CDF7-4E77-B41E-B02A5CA69C09}"/>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401D3884-DE79-4561-A0F6-9757D5E27C7A}"/>
              </a:ext>
            </a:extLst>
          </p:cNvPr>
          <p:cNvSpPr/>
          <p:nvPr/>
        </p:nvSpPr>
        <p:spPr>
          <a:xfrm>
            <a:off x="6858000" y="2721224"/>
            <a:ext cx="3962400" cy="32677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2" name="Rectangle 21">
            <a:extLst>
              <a:ext uri="{FF2B5EF4-FFF2-40B4-BE49-F238E27FC236}">
                <a16:creationId xmlns:a16="http://schemas.microsoft.com/office/drawing/2014/main" id="{1FF87EEE-A703-4898-8E30-696A05D8ABD7}"/>
              </a:ext>
            </a:extLst>
          </p:cNvPr>
          <p:cNvSpPr/>
          <p:nvPr/>
        </p:nvSpPr>
        <p:spPr>
          <a:xfrm>
            <a:off x="6858000" y="4134464"/>
            <a:ext cx="3962400" cy="32677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Tree>
    <p:extLst>
      <p:ext uri="{BB962C8B-B14F-4D97-AF65-F5344CB8AC3E}">
        <p14:creationId xmlns:p14="http://schemas.microsoft.com/office/powerpoint/2010/main" val="276148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504486-A221-4A8D-A53C-F0618C22EAB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Documenting the content</a:t>
            </a:r>
          </a:p>
        </p:txBody>
      </p:sp>
      <p:pic>
        <p:nvPicPr>
          <p:cNvPr id="7" name="Picture 6">
            <a:extLst>
              <a:ext uri="{FF2B5EF4-FFF2-40B4-BE49-F238E27FC236}">
                <a16:creationId xmlns:a16="http://schemas.microsoft.com/office/drawing/2014/main" id="{CF13519C-B5BF-4A20-BC0A-0C88A3F2AA37}"/>
              </a:ext>
            </a:extLst>
          </p:cNvPr>
          <p:cNvPicPr>
            <a:picLocks noChangeAspect="1"/>
          </p:cNvPicPr>
          <p:nvPr/>
        </p:nvPicPr>
        <p:blipFill>
          <a:blip r:embed="rId2"/>
          <a:stretch>
            <a:fillRect/>
          </a:stretch>
        </p:blipFill>
        <p:spPr>
          <a:xfrm>
            <a:off x="5715000" y="1752600"/>
            <a:ext cx="4760887" cy="3962400"/>
          </a:xfrm>
          <a:prstGeom prst="rect">
            <a:avLst/>
          </a:prstGeom>
        </p:spPr>
      </p:pic>
      <p:pic>
        <p:nvPicPr>
          <p:cNvPr id="5" name="Picture 4">
            <a:extLst>
              <a:ext uri="{FF2B5EF4-FFF2-40B4-BE49-F238E27FC236}">
                <a16:creationId xmlns:a16="http://schemas.microsoft.com/office/drawing/2014/main" id="{2FC8FB87-1DC0-4706-82FA-1387E3FCDCD5}"/>
              </a:ext>
            </a:extLst>
          </p:cNvPr>
          <p:cNvPicPr>
            <a:picLocks noChangeAspect="1"/>
          </p:cNvPicPr>
          <p:nvPr/>
        </p:nvPicPr>
        <p:blipFill>
          <a:blip r:embed="rId3"/>
          <a:stretch>
            <a:fillRect/>
          </a:stretch>
        </p:blipFill>
        <p:spPr>
          <a:xfrm>
            <a:off x="5715000" y="1752600"/>
            <a:ext cx="4760887" cy="3962400"/>
          </a:xfrm>
          <a:prstGeom prst="rect">
            <a:avLst/>
          </a:prstGeom>
        </p:spPr>
      </p:pic>
      <p:pic>
        <p:nvPicPr>
          <p:cNvPr id="3" name="Picture 2">
            <a:extLst>
              <a:ext uri="{FF2B5EF4-FFF2-40B4-BE49-F238E27FC236}">
                <a16:creationId xmlns:a16="http://schemas.microsoft.com/office/drawing/2014/main" id="{D8E6C1D1-39E4-4152-AFD7-9172CC72A4F9}"/>
              </a:ext>
            </a:extLst>
          </p:cNvPr>
          <p:cNvPicPr>
            <a:picLocks noChangeAspect="1"/>
          </p:cNvPicPr>
          <p:nvPr/>
        </p:nvPicPr>
        <p:blipFill>
          <a:blip r:embed="rId4"/>
          <a:stretch>
            <a:fillRect/>
          </a:stretch>
        </p:blipFill>
        <p:spPr>
          <a:xfrm>
            <a:off x="5715000" y="1752600"/>
            <a:ext cx="4760887" cy="3962400"/>
          </a:xfrm>
          <a:prstGeom prst="rect">
            <a:avLst/>
          </a:prstGeom>
        </p:spPr>
      </p:pic>
      <p:sp>
        <p:nvSpPr>
          <p:cNvPr id="9" name="Rectangle 8">
            <a:extLst>
              <a:ext uri="{FF2B5EF4-FFF2-40B4-BE49-F238E27FC236}">
                <a16:creationId xmlns:a16="http://schemas.microsoft.com/office/drawing/2014/main" id="{F70D3C7F-5B44-401F-91C7-8E1FCF0648E2}"/>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992ADB25-E300-4EC3-B952-5B6D44286F63}"/>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TextBox 10">
            <a:extLst>
              <a:ext uri="{FF2B5EF4-FFF2-40B4-BE49-F238E27FC236}">
                <a16:creationId xmlns:a16="http://schemas.microsoft.com/office/drawing/2014/main" id="{BA0E3401-2D3A-45DD-A15C-91C9553E173B}"/>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12" name="TextBox 11">
            <a:extLst>
              <a:ext uri="{FF2B5EF4-FFF2-40B4-BE49-F238E27FC236}">
                <a16:creationId xmlns:a16="http://schemas.microsoft.com/office/drawing/2014/main" id="{7F089FB9-028B-47E1-B3F2-6133BFAF4279}"/>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cxnSp>
        <p:nvCxnSpPr>
          <p:cNvPr id="13" name="Straight Connector 12">
            <a:extLst>
              <a:ext uri="{FF2B5EF4-FFF2-40B4-BE49-F238E27FC236}">
                <a16:creationId xmlns:a16="http://schemas.microsoft.com/office/drawing/2014/main" id="{519216ED-A573-4985-A80C-A3B5B82D587C}"/>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04E7BC95-0624-416C-9D6A-4D6217C219AB}"/>
              </a:ext>
            </a:extLst>
          </p:cNvPr>
          <p:cNvGrpSpPr/>
          <p:nvPr/>
        </p:nvGrpSpPr>
        <p:grpSpPr>
          <a:xfrm>
            <a:off x="477644" y="2080864"/>
            <a:ext cx="1383830" cy="940491"/>
            <a:chOff x="4559771" y="2107509"/>
            <a:chExt cx="1383830" cy="940491"/>
          </a:xfrm>
        </p:grpSpPr>
        <p:sp>
          <p:nvSpPr>
            <p:cNvPr id="21" name="Rectangle 20">
              <a:extLst>
                <a:ext uri="{FF2B5EF4-FFF2-40B4-BE49-F238E27FC236}">
                  <a16:creationId xmlns:a16="http://schemas.microsoft.com/office/drawing/2014/main" id="{2CE50137-A73E-4D8D-815F-26D2138A887B}"/>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22" name="Rectangle 21">
              <a:extLst>
                <a:ext uri="{FF2B5EF4-FFF2-40B4-BE49-F238E27FC236}">
                  <a16:creationId xmlns:a16="http://schemas.microsoft.com/office/drawing/2014/main" id="{1B11830F-5107-4FE7-BB90-07C1FD62AF6D}"/>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23" name="Connector: Elbow 22">
              <a:extLst>
                <a:ext uri="{FF2B5EF4-FFF2-40B4-BE49-F238E27FC236}">
                  <a16:creationId xmlns:a16="http://schemas.microsoft.com/office/drawing/2014/main" id="{60E1B4FF-C342-4C40-8208-979210AA3C3E}"/>
                </a:ext>
              </a:extLst>
            </p:cNvPr>
            <p:cNvCxnSpPr>
              <a:cxnSpLocks/>
              <a:stCxn id="22" idx="0"/>
              <a:endCxn id="21"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0A1D4F2-9C4A-4E3C-AB6D-6082101F8FAB}"/>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25" name="Connector: Elbow 24">
              <a:extLst>
                <a:ext uri="{FF2B5EF4-FFF2-40B4-BE49-F238E27FC236}">
                  <a16:creationId xmlns:a16="http://schemas.microsoft.com/office/drawing/2014/main" id="{E0254E6E-0D41-4A8C-B876-6CA02206C21B}"/>
                </a:ext>
              </a:extLst>
            </p:cNvPr>
            <p:cNvCxnSpPr>
              <a:cxnSpLocks/>
              <a:stCxn id="24" idx="0"/>
              <a:endCxn id="21"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6FA691AA-8D16-4247-9ADF-7966C2D47B77}"/>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34" name="Rectangle 33">
            <a:extLst>
              <a:ext uri="{FF2B5EF4-FFF2-40B4-BE49-F238E27FC236}">
                <a16:creationId xmlns:a16="http://schemas.microsoft.com/office/drawing/2014/main" id="{E2B133FA-233B-4BDF-B56A-4284D62D69C3}"/>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35" name="Rectangle 34">
            <a:extLst>
              <a:ext uri="{FF2B5EF4-FFF2-40B4-BE49-F238E27FC236}">
                <a16:creationId xmlns:a16="http://schemas.microsoft.com/office/drawing/2014/main" id="{100E9BCA-8185-48EC-AC2E-A9988B65F0B7}"/>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36" name="Rectangle 35">
            <a:extLst>
              <a:ext uri="{FF2B5EF4-FFF2-40B4-BE49-F238E27FC236}">
                <a16:creationId xmlns:a16="http://schemas.microsoft.com/office/drawing/2014/main" id="{F3F98C22-D4F3-42B5-9277-057A411F6398}"/>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7" name="Rectangle 36">
            <a:extLst>
              <a:ext uri="{FF2B5EF4-FFF2-40B4-BE49-F238E27FC236}">
                <a16:creationId xmlns:a16="http://schemas.microsoft.com/office/drawing/2014/main" id="{1E6A64C1-DE22-4CA7-9531-9F5DDD60404F}"/>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8" name="Rectangle 37">
            <a:extLst>
              <a:ext uri="{FF2B5EF4-FFF2-40B4-BE49-F238E27FC236}">
                <a16:creationId xmlns:a16="http://schemas.microsoft.com/office/drawing/2014/main" id="{AFC58815-0326-4FBF-B73D-221E2A76DD50}"/>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7CBE5DAA-CFC8-44D7-A2EA-421B40A1E34B}"/>
              </a:ext>
            </a:extLst>
          </p:cNvPr>
          <p:cNvSpPr/>
          <p:nvPr/>
        </p:nvSpPr>
        <p:spPr>
          <a:xfrm>
            <a:off x="9144000" y="309245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6" name="Rectangle 25">
            <a:extLst>
              <a:ext uri="{FF2B5EF4-FFF2-40B4-BE49-F238E27FC236}">
                <a16:creationId xmlns:a16="http://schemas.microsoft.com/office/drawing/2014/main" id="{768C217B-69DB-4C2B-AF42-51405E4FC4EC}"/>
              </a:ext>
            </a:extLst>
          </p:cNvPr>
          <p:cNvSpPr/>
          <p:nvPr/>
        </p:nvSpPr>
        <p:spPr>
          <a:xfrm>
            <a:off x="9137650" y="3778250"/>
            <a:ext cx="1219200" cy="86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7" name="Rectangle 26">
            <a:extLst>
              <a:ext uri="{FF2B5EF4-FFF2-40B4-BE49-F238E27FC236}">
                <a16:creationId xmlns:a16="http://schemas.microsoft.com/office/drawing/2014/main" id="{32D8D614-157B-4B5D-A0D4-3B36B5E76185}"/>
              </a:ext>
            </a:extLst>
          </p:cNvPr>
          <p:cNvSpPr/>
          <p:nvPr/>
        </p:nvSpPr>
        <p:spPr>
          <a:xfrm>
            <a:off x="9118600" y="4639615"/>
            <a:ext cx="1219200" cy="618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Tree>
    <p:extLst>
      <p:ext uri="{BB962C8B-B14F-4D97-AF65-F5344CB8AC3E}">
        <p14:creationId xmlns:p14="http://schemas.microsoft.com/office/powerpoint/2010/main" val="237870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500"/>
                            </p:stCondLst>
                            <p:childTnLst>
                              <p:par>
                                <p:cTn id="32" presetID="10" presetClass="exit" presetSubtype="0" fill="hold" nodeType="after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070FE1-EAB8-4D14-B39F-EED4FA4FF479}"/>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4E237F24-E8A9-488A-8F6C-4254921B538F}"/>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9C5F3197-1095-4F25-8585-219EF2BF5B42}"/>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19" name="TextBox 18">
            <a:extLst>
              <a:ext uri="{FF2B5EF4-FFF2-40B4-BE49-F238E27FC236}">
                <a16:creationId xmlns:a16="http://schemas.microsoft.com/office/drawing/2014/main" id="{54E6A052-D75A-4FEC-B410-2B1CD972DFC0}"/>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cxnSp>
        <p:nvCxnSpPr>
          <p:cNvPr id="20" name="Straight Connector 19">
            <a:extLst>
              <a:ext uri="{FF2B5EF4-FFF2-40B4-BE49-F238E27FC236}">
                <a16:creationId xmlns:a16="http://schemas.microsoft.com/office/drawing/2014/main" id="{3E5E0F37-B01C-454E-9AF6-B47173D3331C}"/>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E96E2FC-F1FF-4227-8CD5-79A06A81B512}"/>
              </a:ext>
            </a:extLst>
          </p:cNvPr>
          <p:cNvGrpSpPr/>
          <p:nvPr/>
        </p:nvGrpSpPr>
        <p:grpSpPr>
          <a:xfrm>
            <a:off x="477644" y="2080864"/>
            <a:ext cx="1383830" cy="940491"/>
            <a:chOff x="4559771" y="2107509"/>
            <a:chExt cx="1383830" cy="940491"/>
          </a:xfrm>
        </p:grpSpPr>
        <p:sp>
          <p:nvSpPr>
            <p:cNvPr id="28" name="Rectangle 27">
              <a:extLst>
                <a:ext uri="{FF2B5EF4-FFF2-40B4-BE49-F238E27FC236}">
                  <a16:creationId xmlns:a16="http://schemas.microsoft.com/office/drawing/2014/main" id="{8B160C8B-83A8-42D5-B9AF-AB4BEFFA87C7}"/>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509FA4B8-85BB-43CD-B50D-CA8ACDE9FE26}"/>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0" name="Connector: Elbow 29">
              <a:extLst>
                <a:ext uri="{FF2B5EF4-FFF2-40B4-BE49-F238E27FC236}">
                  <a16:creationId xmlns:a16="http://schemas.microsoft.com/office/drawing/2014/main" id="{A2A18D60-6089-4798-B7C0-1F8150D9FA4D}"/>
                </a:ext>
              </a:extLst>
            </p:cNvPr>
            <p:cNvCxnSpPr>
              <a:cxnSpLocks/>
              <a:stCxn id="29" idx="0"/>
              <a:endCxn id="28"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915EE8B-366F-4544-9EA5-E26C9D30DFA6}"/>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2" name="Connector: Elbow 31">
              <a:extLst>
                <a:ext uri="{FF2B5EF4-FFF2-40B4-BE49-F238E27FC236}">
                  <a16:creationId xmlns:a16="http://schemas.microsoft.com/office/drawing/2014/main" id="{94A388CE-6752-45D5-B0ED-98B3F46619FC}"/>
                </a:ext>
              </a:extLst>
            </p:cNvPr>
            <p:cNvCxnSpPr>
              <a:cxnSpLocks/>
              <a:stCxn id="31" idx="0"/>
              <a:endCxn id="28"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7D6E6A62-EEA9-43B9-8D33-A6DEF469CA65}"/>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34" name="Rectangle 33">
            <a:extLst>
              <a:ext uri="{FF2B5EF4-FFF2-40B4-BE49-F238E27FC236}">
                <a16:creationId xmlns:a16="http://schemas.microsoft.com/office/drawing/2014/main" id="{30E5B0E6-794A-4E8E-B4CA-918EA84A5053}"/>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35" name="Rectangle 34">
            <a:extLst>
              <a:ext uri="{FF2B5EF4-FFF2-40B4-BE49-F238E27FC236}">
                <a16:creationId xmlns:a16="http://schemas.microsoft.com/office/drawing/2014/main" id="{ACBBB349-45AB-4A13-864A-8A71D6DC3906}"/>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36" name="Rectangle 35">
            <a:extLst>
              <a:ext uri="{FF2B5EF4-FFF2-40B4-BE49-F238E27FC236}">
                <a16:creationId xmlns:a16="http://schemas.microsoft.com/office/drawing/2014/main" id="{44CE5706-43A1-4B2A-95F7-D4958EA7EA1C}"/>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Trace</a:t>
            </a:r>
          </a:p>
        </p:txBody>
      </p:sp>
      <p:sp>
        <p:nvSpPr>
          <p:cNvPr id="37" name="Rectangle 36">
            <a:extLst>
              <a:ext uri="{FF2B5EF4-FFF2-40B4-BE49-F238E27FC236}">
                <a16:creationId xmlns:a16="http://schemas.microsoft.com/office/drawing/2014/main" id="{D028C6B3-22FB-4D84-A108-0ED40BD4422B}"/>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8" name="Rectangle 37">
            <a:extLst>
              <a:ext uri="{FF2B5EF4-FFF2-40B4-BE49-F238E27FC236}">
                <a16:creationId xmlns:a16="http://schemas.microsoft.com/office/drawing/2014/main" id="{77F08D06-36BC-4D14-887A-51952BD5F84E}"/>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683959182"/>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070FE1-EAB8-4D14-B39F-EED4FA4FF479}"/>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4E237F24-E8A9-488A-8F6C-4254921B538F}"/>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9C5F3197-1095-4F25-8585-219EF2BF5B42}"/>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19" name="TextBox 18">
            <a:extLst>
              <a:ext uri="{FF2B5EF4-FFF2-40B4-BE49-F238E27FC236}">
                <a16:creationId xmlns:a16="http://schemas.microsoft.com/office/drawing/2014/main" id="{54E6A052-D75A-4FEC-B410-2B1CD972DFC0}"/>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cxnSp>
        <p:nvCxnSpPr>
          <p:cNvPr id="20" name="Straight Connector 19">
            <a:extLst>
              <a:ext uri="{FF2B5EF4-FFF2-40B4-BE49-F238E27FC236}">
                <a16:creationId xmlns:a16="http://schemas.microsoft.com/office/drawing/2014/main" id="{3E5E0F37-B01C-454E-9AF6-B47173D3331C}"/>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E96E2FC-F1FF-4227-8CD5-79A06A81B512}"/>
              </a:ext>
            </a:extLst>
          </p:cNvPr>
          <p:cNvGrpSpPr/>
          <p:nvPr/>
        </p:nvGrpSpPr>
        <p:grpSpPr>
          <a:xfrm>
            <a:off x="477644" y="2080864"/>
            <a:ext cx="1383830" cy="940491"/>
            <a:chOff x="4559771" y="2107509"/>
            <a:chExt cx="1383830" cy="940491"/>
          </a:xfrm>
        </p:grpSpPr>
        <p:sp>
          <p:nvSpPr>
            <p:cNvPr id="28" name="Rectangle 27">
              <a:extLst>
                <a:ext uri="{FF2B5EF4-FFF2-40B4-BE49-F238E27FC236}">
                  <a16:creationId xmlns:a16="http://schemas.microsoft.com/office/drawing/2014/main" id="{8B160C8B-83A8-42D5-B9AF-AB4BEFFA87C7}"/>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509FA4B8-85BB-43CD-B50D-CA8ACDE9FE26}"/>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0" name="Connector: Elbow 29">
              <a:extLst>
                <a:ext uri="{FF2B5EF4-FFF2-40B4-BE49-F238E27FC236}">
                  <a16:creationId xmlns:a16="http://schemas.microsoft.com/office/drawing/2014/main" id="{A2A18D60-6089-4798-B7C0-1F8150D9FA4D}"/>
                </a:ext>
              </a:extLst>
            </p:cNvPr>
            <p:cNvCxnSpPr>
              <a:cxnSpLocks/>
              <a:stCxn id="29" idx="0"/>
              <a:endCxn id="28"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915EE8B-366F-4544-9EA5-E26C9D30DFA6}"/>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2" name="Connector: Elbow 31">
              <a:extLst>
                <a:ext uri="{FF2B5EF4-FFF2-40B4-BE49-F238E27FC236}">
                  <a16:creationId xmlns:a16="http://schemas.microsoft.com/office/drawing/2014/main" id="{94A388CE-6752-45D5-B0ED-98B3F46619FC}"/>
                </a:ext>
              </a:extLst>
            </p:cNvPr>
            <p:cNvCxnSpPr>
              <a:cxnSpLocks/>
              <a:stCxn id="31" idx="0"/>
              <a:endCxn id="28"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BB52FAC9-53E7-4A3D-AA9E-9888A39F238F}"/>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Inserting requirement and test links</a:t>
            </a:r>
          </a:p>
        </p:txBody>
      </p:sp>
      <p:sp>
        <p:nvSpPr>
          <p:cNvPr id="36" name="Rectangle 35">
            <a:extLst>
              <a:ext uri="{FF2B5EF4-FFF2-40B4-BE49-F238E27FC236}">
                <a16:creationId xmlns:a16="http://schemas.microsoft.com/office/drawing/2014/main" id="{D78A4A9E-83A8-4615-91E4-A31B4550560B}"/>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37" name="Rectangle 36">
            <a:extLst>
              <a:ext uri="{FF2B5EF4-FFF2-40B4-BE49-F238E27FC236}">
                <a16:creationId xmlns:a16="http://schemas.microsoft.com/office/drawing/2014/main" id="{F8460BE1-058B-4643-A1B5-14664D93F722}"/>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38" name="Rectangle 37">
            <a:extLst>
              <a:ext uri="{FF2B5EF4-FFF2-40B4-BE49-F238E27FC236}">
                <a16:creationId xmlns:a16="http://schemas.microsoft.com/office/drawing/2014/main" id="{0F221E69-D2B6-4071-84EB-9ADCEAF62683}"/>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39" name="Rectangle 38">
            <a:extLst>
              <a:ext uri="{FF2B5EF4-FFF2-40B4-BE49-F238E27FC236}">
                <a16:creationId xmlns:a16="http://schemas.microsoft.com/office/drawing/2014/main" id="{37B892B5-4604-4CF8-9FAE-2F7BDCE53D9A}"/>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Trace</a:t>
            </a:r>
          </a:p>
        </p:txBody>
      </p:sp>
      <p:sp>
        <p:nvSpPr>
          <p:cNvPr id="40" name="Rectangle 39">
            <a:extLst>
              <a:ext uri="{FF2B5EF4-FFF2-40B4-BE49-F238E27FC236}">
                <a16:creationId xmlns:a16="http://schemas.microsoft.com/office/drawing/2014/main" id="{3939E9C5-7CB9-4C67-B573-38F417466B28}"/>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41" name="Rectangle 40">
            <a:extLst>
              <a:ext uri="{FF2B5EF4-FFF2-40B4-BE49-F238E27FC236}">
                <a16:creationId xmlns:a16="http://schemas.microsoft.com/office/drawing/2014/main" id="{4B30D9CC-3D1B-4460-8D8F-984D639A73EF}"/>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8E807DEA-B9D1-4168-B414-AFE8A6AE275C}"/>
              </a:ext>
            </a:extLst>
          </p:cNvPr>
          <p:cNvPicPr>
            <a:picLocks noChangeAspect="1"/>
          </p:cNvPicPr>
          <p:nvPr/>
        </p:nvPicPr>
        <p:blipFill>
          <a:blip r:embed="rId2"/>
          <a:stretch>
            <a:fillRect/>
          </a:stretch>
        </p:blipFill>
        <p:spPr>
          <a:xfrm>
            <a:off x="4994478" y="1712383"/>
            <a:ext cx="6243988" cy="4002617"/>
          </a:xfrm>
          <a:prstGeom prst="rect">
            <a:avLst/>
          </a:prstGeom>
        </p:spPr>
      </p:pic>
      <p:pic>
        <p:nvPicPr>
          <p:cNvPr id="11" name="Picture 10">
            <a:extLst>
              <a:ext uri="{FF2B5EF4-FFF2-40B4-BE49-F238E27FC236}">
                <a16:creationId xmlns:a16="http://schemas.microsoft.com/office/drawing/2014/main" id="{A8E51FC9-4825-4367-A209-557E933A4A19}"/>
              </a:ext>
            </a:extLst>
          </p:cNvPr>
          <p:cNvPicPr>
            <a:picLocks noChangeAspect="1"/>
          </p:cNvPicPr>
          <p:nvPr/>
        </p:nvPicPr>
        <p:blipFill>
          <a:blip r:embed="rId3"/>
          <a:stretch>
            <a:fillRect/>
          </a:stretch>
        </p:blipFill>
        <p:spPr>
          <a:xfrm>
            <a:off x="4748944" y="1898561"/>
            <a:ext cx="6833455" cy="3539435"/>
          </a:xfrm>
          <a:prstGeom prst="rect">
            <a:avLst/>
          </a:prstGeom>
        </p:spPr>
      </p:pic>
      <p:pic>
        <p:nvPicPr>
          <p:cNvPr id="13" name="Picture 12">
            <a:extLst>
              <a:ext uri="{FF2B5EF4-FFF2-40B4-BE49-F238E27FC236}">
                <a16:creationId xmlns:a16="http://schemas.microsoft.com/office/drawing/2014/main" id="{C13AC04F-BDDB-4655-97C3-44462751A445}"/>
              </a:ext>
            </a:extLst>
          </p:cNvPr>
          <p:cNvPicPr>
            <a:picLocks noChangeAspect="1"/>
          </p:cNvPicPr>
          <p:nvPr/>
        </p:nvPicPr>
        <p:blipFill>
          <a:blip r:embed="rId4"/>
          <a:stretch>
            <a:fillRect/>
          </a:stretch>
        </p:blipFill>
        <p:spPr>
          <a:xfrm>
            <a:off x="4733283" y="1902535"/>
            <a:ext cx="6869436" cy="3558072"/>
          </a:xfrm>
          <a:prstGeom prst="rect">
            <a:avLst/>
          </a:prstGeom>
        </p:spPr>
      </p:pic>
    </p:spTree>
    <p:extLst>
      <p:ext uri="{BB962C8B-B14F-4D97-AF65-F5344CB8AC3E}">
        <p14:creationId xmlns:p14="http://schemas.microsoft.com/office/powerpoint/2010/main" val="753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070FE1-EAB8-4D14-B39F-EED4FA4FF479}"/>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4E237F24-E8A9-488A-8F6C-4254921B538F}"/>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9C5F3197-1095-4F25-8585-219EF2BF5B42}"/>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19" name="TextBox 18">
            <a:extLst>
              <a:ext uri="{FF2B5EF4-FFF2-40B4-BE49-F238E27FC236}">
                <a16:creationId xmlns:a16="http://schemas.microsoft.com/office/drawing/2014/main" id="{54E6A052-D75A-4FEC-B410-2B1CD972DFC0}"/>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cxnSp>
        <p:nvCxnSpPr>
          <p:cNvPr id="20" name="Straight Connector 19">
            <a:extLst>
              <a:ext uri="{FF2B5EF4-FFF2-40B4-BE49-F238E27FC236}">
                <a16:creationId xmlns:a16="http://schemas.microsoft.com/office/drawing/2014/main" id="{3E5E0F37-B01C-454E-9AF6-B47173D3331C}"/>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E96E2FC-F1FF-4227-8CD5-79A06A81B512}"/>
              </a:ext>
            </a:extLst>
          </p:cNvPr>
          <p:cNvGrpSpPr/>
          <p:nvPr/>
        </p:nvGrpSpPr>
        <p:grpSpPr>
          <a:xfrm>
            <a:off x="477644" y="2080864"/>
            <a:ext cx="1383830" cy="940491"/>
            <a:chOff x="4559771" y="2107509"/>
            <a:chExt cx="1383830" cy="940491"/>
          </a:xfrm>
        </p:grpSpPr>
        <p:sp>
          <p:nvSpPr>
            <p:cNvPr id="28" name="Rectangle 27">
              <a:extLst>
                <a:ext uri="{FF2B5EF4-FFF2-40B4-BE49-F238E27FC236}">
                  <a16:creationId xmlns:a16="http://schemas.microsoft.com/office/drawing/2014/main" id="{8B160C8B-83A8-42D5-B9AF-AB4BEFFA87C7}"/>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509FA4B8-85BB-43CD-B50D-CA8ACDE9FE26}"/>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0" name="Connector: Elbow 29">
              <a:extLst>
                <a:ext uri="{FF2B5EF4-FFF2-40B4-BE49-F238E27FC236}">
                  <a16:creationId xmlns:a16="http://schemas.microsoft.com/office/drawing/2014/main" id="{A2A18D60-6089-4798-B7C0-1F8150D9FA4D}"/>
                </a:ext>
              </a:extLst>
            </p:cNvPr>
            <p:cNvCxnSpPr>
              <a:cxnSpLocks/>
              <a:stCxn id="29" idx="0"/>
              <a:endCxn id="28"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915EE8B-366F-4544-9EA5-E26C9D30DFA6}"/>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2" name="Connector: Elbow 31">
              <a:extLst>
                <a:ext uri="{FF2B5EF4-FFF2-40B4-BE49-F238E27FC236}">
                  <a16:creationId xmlns:a16="http://schemas.microsoft.com/office/drawing/2014/main" id="{94A388CE-6752-45D5-B0ED-98B3F46619FC}"/>
                </a:ext>
              </a:extLst>
            </p:cNvPr>
            <p:cNvCxnSpPr>
              <a:cxnSpLocks/>
              <a:stCxn id="31" idx="0"/>
              <a:endCxn id="28"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BB52FAC9-53E7-4A3D-AA9E-9888A39F238F}"/>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Inserting requirement and test links</a:t>
            </a:r>
          </a:p>
        </p:txBody>
      </p:sp>
      <p:pic>
        <p:nvPicPr>
          <p:cNvPr id="33" name="Picture 32">
            <a:extLst>
              <a:ext uri="{FF2B5EF4-FFF2-40B4-BE49-F238E27FC236}">
                <a16:creationId xmlns:a16="http://schemas.microsoft.com/office/drawing/2014/main" id="{1B770F7E-C3FB-4BD3-9ED1-EEB3A25EF990}"/>
              </a:ext>
            </a:extLst>
          </p:cNvPr>
          <p:cNvPicPr>
            <a:picLocks noChangeAspect="1"/>
          </p:cNvPicPr>
          <p:nvPr/>
        </p:nvPicPr>
        <p:blipFill>
          <a:blip r:embed="rId2"/>
          <a:stretch>
            <a:fillRect/>
          </a:stretch>
        </p:blipFill>
        <p:spPr>
          <a:xfrm>
            <a:off x="5029200" y="1828800"/>
            <a:ext cx="6244048" cy="3835457"/>
          </a:xfrm>
          <a:prstGeom prst="rect">
            <a:avLst/>
          </a:prstGeom>
        </p:spPr>
      </p:pic>
      <p:pic>
        <p:nvPicPr>
          <p:cNvPr id="35" name="Picture 34">
            <a:extLst>
              <a:ext uri="{FF2B5EF4-FFF2-40B4-BE49-F238E27FC236}">
                <a16:creationId xmlns:a16="http://schemas.microsoft.com/office/drawing/2014/main" id="{588AFB79-4DA8-4C38-86D6-4D189728E35F}"/>
              </a:ext>
            </a:extLst>
          </p:cNvPr>
          <p:cNvPicPr>
            <a:picLocks noChangeAspect="1"/>
          </p:cNvPicPr>
          <p:nvPr/>
        </p:nvPicPr>
        <p:blipFill>
          <a:blip r:embed="rId3"/>
          <a:stretch>
            <a:fillRect/>
          </a:stretch>
        </p:blipFill>
        <p:spPr>
          <a:xfrm>
            <a:off x="4870067" y="1967450"/>
            <a:ext cx="6533276" cy="3558155"/>
          </a:xfrm>
          <a:prstGeom prst="rect">
            <a:avLst/>
          </a:prstGeom>
        </p:spPr>
      </p:pic>
      <p:sp>
        <p:nvSpPr>
          <p:cNvPr id="36" name="Rectangle 35">
            <a:extLst>
              <a:ext uri="{FF2B5EF4-FFF2-40B4-BE49-F238E27FC236}">
                <a16:creationId xmlns:a16="http://schemas.microsoft.com/office/drawing/2014/main" id="{D78A4A9E-83A8-4615-91E4-A31B4550560B}"/>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37" name="Rectangle 36">
            <a:extLst>
              <a:ext uri="{FF2B5EF4-FFF2-40B4-BE49-F238E27FC236}">
                <a16:creationId xmlns:a16="http://schemas.microsoft.com/office/drawing/2014/main" id="{F8460BE1-058B-4643-A1B5-14664D93F722}"/>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38" name="Rectangle 37">
            <a:extLst>
              <a:ext uri="{FF2B5EF4-FFF2-40B4-BE49-F238E27FC236}">
                <a16:creationId xmlns:a16="http://schemas.microsoft.com/office/drawing/2014/main" id="{0F221E69-D2B6-4071-84EB-9ADCEAF62683}"/>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39" name="Rectangle 38">
            <a:extLst>
              <a:ext uri="{FF2B5EF4-FFF2-40B4-BE49-F238E27FC236}">
                <a16:creationId xmlns:a16="http://schemas.microsoft.com/office/drawing/2014/main" id="{37B892B5-4604-4CF8-9FAE-2F7BDCE53D9A}"/>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Trace</a:t>
            </a:r>
          </a:p>
        </p:txBody>
      </p:sp>
      <p:sp>
        <p:nvSpPr>
          <p:cNvPr id="40" name="Rectangle 39">
            <a:extLst>
              <a:ext uri="{FF2B5EF4-FFF2-40B4-BE49-F238E27FC236}">
                <a16:creationId xmlns:a16="http://schemas.microsoft.com/office/drawing/2014/main" id="{3939E9C5-7CB9-4C67-B573-38F417466B28}"/>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41" name="Rectangle 40">
            <a:extLst>
              <a:ext uri="{FF2B5EF4-FFF2-40B4-BE49-F238E27FC236}">
                <a16:creationId xmlns:a16="http://schemas.microsoft.com/office/drawing/2014/main" id="{4B30D9CC-3D1B-4460-8D8F-984D639A73EF}"/>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427423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5E17-3032-406D-AA05-26033D5625B0}"/>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02A0C4C9-6673-4068-9311-35B45BBDAFBF}"/>
              </a:ext>
            </a:extLst>
          </p:cNvPr>
          <p:cNvSpPr>
            <a:spLocks noGrp="1"/>
          </p:cNvSpPr>
          <p:nvPr>
            <p:ph idx="1"/>
          </p:nvPr>
        </p:nvSpPr>
        <p:spPr/>
        <p:txBody>
          <a:bodyPr/>
          <a:lstStyle/>
          <a:p>
            <a:r>
              <a:rPr lang="en-US" dirty="0"/>
              <a:t>Introduction of a running example</a:t>
            </a:r>
          </a:p>
          <a:p>
            <a:pPr lvl="1"/>
            <a:r>
              <a:rPr lang="en-US" dirty="0"/>
              <a:t>Pick and place machine</a:t>
            </a:r>
          </a:p>
          <a:p>
            <a:r>
              <a:rPr lang="en-US" dirty="0"/>
              <a:t>Illustrations of design activities in the CORE framework</a:t>
            </a:r>
          </a:p>
          <a:p>
            <a:pPr lvl="1"/>
            <a:r>
              <a:rPr lang="en-US" dirty="0"/>
              <a:t>Create</a:t>
            </a:r>
          </a:p>
          <a:p>
            <a:pPr lvl="1"/>
            <a:r>
              <a:rPr lang="en-US" dirty="0"/>
              <a:t>Organize</a:t>
            </a:r>
          </a:p>
          <a:p>
            <a:pPr lvl="1"/>
            <a:r>
              <a:rPr lang="en-US" dirty="0"/>
              <a:t>Refine</a:t>
            </a:r>
          </a:p>
          <a:p>
            <a:pPr lvl="1"/>
            <a:r>
              <a:rPr lang="en-US" dirty="0"/>
              <a:t>Evaluate</a:t>
            </a:r>
          </a:p>
          <a:p>
            <a:r>
              <a:rPr lang="en-US" dirty="0"/>
              <a:t>Discussion of opportunities for computational support</a:t>
            </a:r>
          </a:p>
          <a:p>
            <a:pPr lvl="1"/>
            <a:r>
              <a:rPr lang="en-US" dirty="0"/>
              <a:t>Automation</a:t>
            </a:r>
          </a:p>
          <a:p>
            <a:pPr lvl="1"/>
            <a:r>
              <a:rPr lang="en-US" dirty="0"/>
              <a:t>AI performed</a:t>
            </a:r>
          </a:p>
          <a:p>
            <a:pPr lvl="1"/>
            <a:r>
              <a:rPr lang="en-US" dirty="0"/>
              <a:t>AI assisted</a:t>
            </a:r>
          </a:p>
        </p:txBody>
      </p:sp>
    </p:spTree>
    <p:extLst>
      <p:ext uri="{BB962C8B-B14F-4D97-AF65-F5344CB8AC3E}">
        <p14:creationId xmlns:p14="http://schemas.microsoft.com/office/powerpoint/2010/main" val="3767765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070FE1-EAB8-4D14-B39F-EED4FA4FF479}"/>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4E237F24-E8A9-488A-8F6C-4254921B538F}"/>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9C5F3197-1095-4F25-8585-219EF2BF5B42}"/>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19" name="TextBox 18">
            <a:extLst>
              <a:ext uri="{FF2B5EF4-FFF2-40B4-BE49-F238E27FC236}">
                <a16:creationId xmlns:a16="http://schemas.microsoft.com/office/drawing/2014/main" id="{54E6A052-D75A-4FEC-B410-2B1CD972DFC0}"/>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cxnSp>
        <p:nvCxnSpPr>
          <p:cNvPr id="20" name="Straight Connector 19">
            <a:extLst>
              <a:ext uri="{FF2B5EF4-FFF2-40B4-BE49-F238E27FC236}">
                <a16:creationId xmlns:a16="http://schemas.microsoft.com/office/drawing/2014/main" id="{3E5E0F37-B01C-454E-9AF6-B47173D3331C}"/>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E96E2FC-F1FF-4227-8CD5-79A06A81B512}"/>
              </a:ext>
            </a:extLst>
          </p:cNvPr>
          <p:cNvGrpSpPr/>
          <p:nvPr/>
        </p:nvGrpSpPr>
        <p:grpSpPr>
          <a:xfrm>
            <a:off x="477644" y="2080864"/>
            <a:ext cx="1383830" cy="940491"/>
            <a:chOff x="4559771" y="2107509"/>
            <a:chExt cx="1383830" cy="940491"/>
          </a:xfrm>
        </p:grpSpPr>
        <p:sp>
          <p:nvSpPr>
            <p:cNvPr id="28" name="Rectangle 27">
              <a:extLst>
                <a:ext uri="{FF2B5EF4-FFF2-40B4-BE49-F238E27FC236}">
                  <a16:creationId xmlns:a16="http://schemas.microsoft.com/office/drawing/2014/main" id="{8B160C8B-83A8-42D5-B9AF-AB4BEFFA87C7}"/>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509FA4B8-85BB-43CD-B50D-CA8ACDE9FE26}"/>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0" name="Connector: Elbow 29">
              <a:extLst>
                <a:ext uri="{FF2B5EF4-FFF2-40B4-BE49-F238E27FC236}">
                  <a16:creationId xmlns:a16="http://schemas.microsoft.com/office/drawing/2014/main" id="{A2A18D60-6089-4798-B7C0-1F8150D9FA4D}"/>
                </a:ext>
              </a:extLst>
            </p:cNvPr>
            <p:cNvCxnSpPr>
              <a:cxnSpLocks/>
              <a:stCxn id="29" idx="0"/>
              <a:endCxn id="28"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915EE8B-366F-4544-9EA5-E26C9D30DFA6}"/>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2" name="Connector: Elbow 31">
              <a:extLst>
                <a:ext uri="{FF2B5EF4-FFF2-40B4-BE49-F238E27FC236}">
                  <a16:creationId xmlns:a16="http://schemas.microsoft.com/office/drawing/2014/main" id="{94A388CE-6752-45D5-B0ED-98B3F46619FC}"/>
                </a:ext>
              </a:extLst>
            </p:cNvPr>
            <p:cNvCxnSpPr>
              <a:cxnSpLocks/>
              <a:stCxn id="31" idx="0"/>
              <a:endCxn id="28"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6193DB1A-982A-4253-92B9-29FF9CA17ABC}"/>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34" name="Rectangle 33">
            <a:extLst>
              <a:ext uri="{FF2B5EF4-FFF2-40B4-BE49-F238E27FC236}">
                <a16:creationId xmlns:a16="http://schemas.microsoft.com/office/drawing/2014/main" id="{DC430CBA-42A5-46D0-A71C-E6D8BE291D48}"/>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35" name="Rectangle 34">
            <a:extLst>
              <a:ext uri="{FF2B5EF4-FFF2-40B4-BE49-F238E27FC236}">
                <a16:creationId xmlns:a16="http://schemas.microsoft.com/office/drawing/2014/main" id="{67D72A04-5DEA-443C-AD8A-1AB4B93BC96D}"/>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36" name="Rectangle 35">
            <a:extLst>
              <a:ext uri="{FF2B5EF4-FFF2-40B4-BE49-F238E27FC236}">
                <a16:creationId xmlns:a16="http://schemas.microsoft.com/office/drawing/2014/main" id="{50C95793-FA43-4ED2-9BFC-FFB89B624934}"/>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Trace</a:t>
            </a:r>
          </a:p>
        </p:txBody>
      </p:sp>
      <p:sp>
        <p:nvSpPr>
          <p:cNvPr id="37" name="Rectangle 36">
            <a:extLst>
              <a:ext uri="{FF2B5EF4-FFF2-40B4-BE49-F238E27FC236}">
                <a16:creationId xmlns:a16="http://schemas.microsoft.com/office/drawing/2014/main" id="{3BF27D9B-2C82-45B2-808C-B930AEBC3348}"/>
              </a:ext>
            </a:extLst>
          </p:cNvPr>
          <p:cNvSpPr/>
          <p:nvPr/>
        </p:nvSpPr>
        <p:spPr>
          <a:xfrm>
            <a:off x="2181574" y="435519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Navigate</a:t>
            </a:r>
          </a:p>
        </p:txBody>
      </p:sp>
      <p:sp>
        <p:nvSpPr>
          <p:cNvPr id="38" name="Rectangle 37">
            <a:extLst>
              <a:ext uri="{FF2B5EF4-FFF2-40B4-BE49-F238E27FC236}">
                <a16:creationId xmlns:a16="http://schemas.microsoft.com/office/drawing/2014/main" id="{CC31214F-C598-497B-A713-997E9E689AA1}"/>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763297490"/>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070FE1-EAB8-4D14-B39F-EED4FA4FF479}"/>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4E237F24-E8A9-488A-8F6C-4254921B538F}"/>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9C5F3197-1095-4F25-8585-219EF2BF5B42}"/>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19" name="TextBox 18">
            <a:extLst>
              <a:ext uri="{FF2B5EF4-FFF2-40B4-BE49-F238E27FC236}">
                <a16:creationId xmlns:a16="http://schemas.microsoft.com/office/drawing/2014/main" id="{54E6A052-D75A-4FEC-B410-2B1CD972DFC0}"/>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cxnSp>
        <p:nvCxnSpPr>
          <p:cNvPr id="20" name="Straight Connector 19">
            <a:extLst>
              <a:ext uri="{FF2B5EF4-FFF2-40B4-BE49-F238E27FC236}">
                <a16:creationId xmlns:a16="http://schemas.microsoft.com/office/drawing/2014/main" id="{3E5E0F37-B01C-454E-9AF6-B47173D3331C}"/>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E96E2FC-F1FF-4227-8CD5-79A06A81B512}"/>
              </a:ext>
            </a:extLst>
          </p:cNvPr>
          <p:cNvGrpSpPr/>
          <p:nvPr/>
        </p:nvGrpSpPr>
        <p:grpSpPr>
          <a:xfrm>
            <a:off x="477644" y="2080864"/>
            <a:ext cx="1383830" cy="940491"/>
            <a:chOff x="4559771" y="2107509"/>
            <a:chExt cx="1383830" cy="940491"/>
          </a:xfrm>
        </p:grpSpPr>
        <p:sp>
          <p:nvSpPr>
            <p:cNvPr id="28" name="Rectangle 27">
              <a:extLst>
                <a:ext uri="{FF2B5EF4-FFF2-40B4-BE49-F238E27FC236}">
                  <a16:creationId xmlns:a16="http://schemas.microsoft.com/office/drawing/2014/main" id="{8B160C8B-83A8-42D5-B9AF-AB4BEFFA87C7}"/>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509FA4B8-85BB-43CD-B50D-CA8ACDE9FE26}"/>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0" name="Connector: Elbow 29">
              <a:extLst>
                <a:ext uri="{FF2B5EF4-FFF2-40B4-BE49-F238E27FC236}">
                  <a16:creationId xmlns:a16="http://schemas.microsoft.com/office/drawing/2014/main" id="{A2A18D60-6089-4798-B7C0-1F8150D9FA4D}"/>
                </a:ext>
              </a:extLst>
            </p:cNvPr>
            <p:cNvCxnSpPr>
              <a:cxnSpLocks/>
              <a:stCxn id="29" idx="0"/>
              <a:endCxn id="28"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915EE8B-366F-4544-9EA5-E26C9D30DFA6}"/>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2" name="Connector: Elbow 31">
              <a:extLst>
                <a:ext uri="{FF2B5EF4-FFF2-40B4-BE49-F238E27FC236}">
                  <a16:creationId xmlns:a16="http://schemas.microsoft.com/office/drawing/2014/main" id="{94A388CE-6752-45D5-B0ED-98B3F46619FC}"/>
                </a:ext>
              </a:extLst>
            </p:cNvPr>
            <p:cNvCxnSpPr>
              <a:cxnSpLocks/>
              <a:stCxn id="31" idx="0"/>
              <a:endCxn id="28"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CCFEEAD3-88C4-406F-AD41-13695D20EB0F}"/>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Creating a </a:t>
            </a:r>
            <a:r>
              <a:rPr lang="en-US" b="1" dirty="0" err="1">
                <a:latin typeface="Arial" pitchFamily="34" charset="0"/>
                <a:cs typeface="Arial" pitchFamily="34" charset="0"/>
              </a:rPr>
              <a:t>viewmark</a:t>
            </a:r>
            <a:r>
              <a:rPr lang="en-US" b="1" dirty="0">
                <a:latin typeface="Arial" pitchFamily="34" charset="0"/>
                <a:cs typeface="Arial" pitchFamily="34" charset="0"/>
              </a:rPr>
              <a:t> for oft visited views</a:t>
            </a:r>
          </a:p>
        </p:txBody>
      </p:sp>
      <p:sp>
        <p:nvSpPr>
          <p:cNvPr id="43" name="Rectangle 42">
            <a:extLst>
              <a:ext uri="{FF2B5EF4-FFF2-40B4-BE49-F238E27FC236}">
                <a16:creationId xmlns:a16="http://schemas.microsoft.com/office/drawing/2014/main" id="{E3988C23-1DE3-4FF7-85F3-07B084F7F729}"/>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44" name="Rectangle 43">
            <a:extLst>
              <a:ext uri="{FF2B5EF4-FFF2-40B4-BE49-F238E27FC236}">
                <a16:creationId xmlns:a16="http://schemas.microsoft.com/office/drawing/2014/main" id="{CB45C868-7454-4F3D-95A9-3771F25CDC37}"/>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45" name="Rectangle 44">
            <a:extLst>
              <a:ext uri="{FF2B5EF4-FFF2-40B4-BE49-F238E27FC236}">
                <a16:creationId xmlns:a16="http://schemas.microsoft.com/office/drawing/2014/main" id="{08EAD690-DD0F-4672-97FB-A314CED0E92A}"/>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46" name="Rectangle 45">
            <a:extLst>
              <a:ext uri="{FF2B5EF4-FFF2-40B4-BE49-F238E27FC236}">
                <a16:creationId xmlns:a16="http://schemas.microsoft.com/office/drawing/2014/main" id="{0C013DFF-B3DE-46F4-B830-19AD59550034}"/>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Trace</a:t>
            </a:r>
          </a:p>
        </p:txBody>
      </p:sp>
      <p:sp>
        <p:nvSpPr>
          <p:cNvPr id="47" name="Rectangle 46">
            <a:extLst>
              <a:ext uri="{FF2B5EF4-FFF2-40B4-BE49-F238E27FC236}">
                <a16:creationId xmlns:a16="http://schemas.microsoft.com/office/drawing/2014/main" id="{74642381-52B7-4104-BE5F-5E42A897231A}"/>
              </a:ext>
            </a:extLst>
          </p:cNvPr>
          <p:cNvSpPr/>
          <p:nvPr/>
        </p:nvSpPr>
        <p:spPr>
          <a:xfrm>
            <a:off x="2181574" y="435519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Navigate</a:t>
            </a:r>
          </a:p>
        </p:txBody>
      </p:sp>
      <p:sp>
        <p:nvSpPr>
          <p:cNvPr id="48" name="Rectangle 47">
            <a:extLst>
              <a:ext uri="{FF2B5EF4-FFF2-40B4-BE49-F238E27FC236}">
                <a16:creationId xmlns:a16="http://schemas.microsoft.com/office/drawing/2014/main" id="{D9254EC7-8894-4AB1-961D-6868B5CE54ED}"/>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pic>
        <p:nvPicPr>
          <p:cNvPr id="4" name="hierarchy_navigation_and_viewmark">
            <a:hlinkClick r:id="" action="ppaction://media"/>
            <a:extLst>
              <a:ext uri="{FF2B5EF4-FFF2-40B4-BE49-F238E27FC236}">
                <a16:creationId xmlns:a16="http://schemas.microsoft.com/office/drawing/2014/main" id="{8FEC809C-7ADB-4E4F-B341-F930482F5D60}"/>
              </a:ext>
            </a:extLst>
          </p:cNvPr>
          <p:cNvPicPr>
            <a:picLocks noChangeAspect="1"/>
          </p:cNvPicPr>
          <p:nvPr>
            <a:videoFile r:link="rId2"/>
            <p:extLst>
              <p:ext uri="{DAA4B4D4-6D71-4841-9C94-3DE7FCFB9230}">
                <p14:media xmlns:p14="http://schemas.microsoft.com/office/powerpoint/2010/main" r:embed="rId1">
                  <p14:bmkLst>
                    <p14:bmk name="Bookmark 1" time="15838.1994"/>
                  </p14:bmkLst>
                </p14:media>
              </p:ext>
            </p:extLst>
          </p:nvPr>
        </p:nvPicPr>
        <p:blipFill>
          <a:blip r:embed="rId4"/>
          <a:stretch>
            <a:fillRect/>
          </a:stretch>
        </p:blipFill>
        <p:spPr>
          <a:xfrm>
            <a:off x="5410200" y="1752600"/>
            <a:ext cx="5418553" cy="3897398"/>
          </a:xfrm>
          <a:prstGeom prst="rect">
            <a:avLst/>
          </a:prstGeom>
        </p:spPr>
      </p:pic>
    </p:spTree>
    <p:extLst>
      <p:ext uri="{BB962C8B-B14F-4D97-AF65-F5344CB8AC3E}">
        <p14:creationId xmlns:p14="http://schemas.microsoft.com/office/powerpoint/2010/main" val="369624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3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MediaBookmark" delay="0">
                        <p:tgtEl>
                          <p14:bmkTgt spid="4" bmkName="Bookmark 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4"/>
                                            </p:tgtEl>
                                          </p:cBhvr>
                                        </p:cmd>
                                      </p:childTnLst>
                                    </p:cTn>
                                  </p:par>
                                </p:childTnLst>
                              </p:cTn>
                            </p:par>
                          </p:childTnLst>
                        </p:cTn>
                      </p:par>
                    </p:childTnLst>
                  </p:cTn>
                  <p:nextCondLst>
                    <p:cond evt="onMediaBookmark" delay="0">
                      <p:tgtEl>
                        <p14:bmkTgt spid="4" bmkName="Bookmark 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3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070FE1-EAB8-4D14-B39F-EED4FA4FF479}"/>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4E237F24-E8A9-488A-8F6C-4254921B538F}"/>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9C5F3197-1095-4F25-8585-219EF2BF5B42}"/>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19" name="TextBox 18">
            <a:extLst>
              <a:ext uri="{FF2B5EF4-FFF2-40B4-BE49-F238E27FC236}">
                <a16:creationId xmlns:a16="http://schemas.microsoft.com/office/drawing/2014/main" id="{54E6A052-D75A-4FEC-B410-2B1CD972DFC0}"/>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cxnSp>
        <p:nvCxnSpPr>
          <p:cNvPr id="20" name="Straight Connector 19">
            <a:extLst>
              <a:ext uri="{FF2B5EF4-FFF2-40B4-BE49-F238E27FC236}">
                <a16:creationId xmlns:a16="http://schemas.microsoft.com/office/drawing/2014/main" id="{3E5E0F37-B01C-454E-9AF6-B47173D3331C}"/>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E96E2FC-F1FF-4227-8CD5-79A06A81B512}"/>
              </a:ext>
            </a:extLst>
          </p:cNvPr>
          <p:cNvGrpSpPr/>
          <p:nvPr/>
        </p:nvGrpSpPr>
        <p:grpSpPr>
          <a:xfrm>
            <a:off x="477644" y="2080864"/>
            <a:ext cx="1383830" cy="940491"/>
            <a:chOff x="4559771" y="2107509"/>
            <a:chExt cx="1383830" cy="940491"/>
          </a:xfrm>
        </p:grpSpPr>
        <p:sp>
          <p:nvSpPr>
            <p:cNvPr id="28" name="Rectangle 27">
              <a:extLst>
                <a:ext uri="{FF2B5EF4-FFF2-40B4-BE49-F238E27FC236}">
                  <a16:creationId xmlns:a16="http://schemas.microsoft.com/office/drawing/2014/main" id="{8B160C8B-83A8-42D5-B9AF-AB4BEFFA87C7}"/>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509FA4B8-85BB-43CD-B50D-CA8ACDE9FE26}"/>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0" name="Connector: Elbow 29">
              <a:extLst>
                <a:ext uri="{FF2B5EF4-FFF2-40B4-BE49-F238E27FC236}">
                  <a16:creationId xmlns:a16="http://schemas.microsoft.com/office/drawing/2014/main" id="{A2A18D60-6089-4798-B7C0-1F8150D9FA4D}"/>
                </a:ext>
              </a:extLst>
            </p:cNvPr>
            <p:cNvCxnSpPr>
              <a:cxnSpLocks/>
              <a:stCxn id="29" idx="0"/>
              <a:endCxn id="28"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915EE8B-366F-4544-9EA5-E26C9D30DFA6}"/>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2" name="Connector: Elbow 31">
              <a:extLst>
                <a:ext uri="{FF2B5EF4-FFF2-40B4-BE49-F238E27FC236}">
                  <a16:creationId xmlns:a16="http://schemas.microsoft.com/office/drawing/2014/main" id="{94A388CE-6752-45D5-B0ED-98B3F46619FC}"/>
                </a:ext>
              </a:extLst>
            </p:cNvPr>
            <p:cNvCxnSpPr>
              <a:cxnSpLocks/>
              <a:stCxn id="31" idx="0"/>
              <a:endCxn id="28"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55D44059-02F1-44C8-A0B1-93FD899B871E}"/>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22" name="Rectangle 21">
            <a:extLst>
              <a:ext uri="{FF2B5EF4-FFF2-40B4-BE49-F238E27FC236}">
                <a16:creationId xmlns:a16="http://schemas.microsoft.com/office/drawing/2014/main" id="{ED9A09BD-5D45-42AF-8760-28FD552C7EA7}"/>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23" name="Rectangle 22">
            <a:extLst>
              <a:ext uri="{FF2B5EF4-FFF2-40B4-BE49-F238E27FC236}">
                <a16:creationId xmlns:a16="http://schemas.microsoft.com/office/drawing/2014/main" id="{E71E9C1F-C87F-4C3B-805F-D941688DB178}"/>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24" name="Rectangle 23">
            <a:extLst>
              <a:ext uri="{FF2B5EF4-FFF2-40B4-BE49-F238E27FC236}">
                <a16:creationId xmlns:a16="http://schemas.microsoft.com/office/drawing/2014/main" id="{AFBD047A-36C9-42B9-BC7C-0173359CB256}"/>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Trace</a:t>
            </a:r>
          </a:p>
        </p:txBody>
      </p:sp>
      <p:sp>
        <p:nvSpPr>
          <p:cNvPr id="25" name="Rectangle 24">
            <a:extLst>
              <a:ext uri="{FF2B5EF4-FFF2-40B4-BE49-F238E27FC236}">
                <a16:creationId xmlns:a16="http://schemas.microsoft.com/office/drawing/2014/main" id="{3BEB64F0-9074-4585-9620-0634E19A7A3A}"/>
              </a:ext>
            </a:extLst>
          </p:cNvPr>
          <p:cNvSpPr/>
          <p:nvPr/>
        </p:nvSpPr>
        <p:spPr>
          <a:xfrm>
            <a:off x="2181574" y="435519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Navigate</a:t>
            </a:r>
          </a:p>
        </p:txBody>
      </p:sp>
      <p:sp>
        <p:nvSpPr>
          <p:cNvPr id="26" name="Rectangle 25">
            <a:extLst>
              <a:ext uri="{FF2B5EF4-FFF2-40B4-BE49-F238E27FC236}">
                <a16:creationId xmlns:a16="http://schemas.microsoft.com/office/drawing/2014/main" id="{086BACC8-D749-4A30-B28E-CBF788C7EBB8}"/>
              </a:ext>
            </a:extLst>
          </p:cNvPr>
          <p:cNvSpPr/>
          <p:nvPr/>
        </p:nvSpPr>
        <p:spPr>
          <a:xfrm>
            <a:off x="2181574" y="512013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Refactor</a:t>
            </a:r>
          </a:p>
        </p:txBody>
      </p:sp>
    </p:spTree>
    <p:extLst>
      <p:ext uri="{BB962C8B-B14F-4D97-AF65-F5344CB8AC3E}">
        <p14:creationId xmlns:p14="http://schemas.microsoft.com/office/powerpoint/2010/main" val="1484439593"/>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070FE1-EAB8-4D14-B39F-EED4FA4FF479}"/>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4E237F24-E8A9-488A-8F6C-4254921B538F}"/>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9C5F3197-1095-4F25-8585-219EF2BF5B42}"/>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19" name="TextBox 18">
            <a:extLst>
              <a:ext uri="{FF2B5EF4-FFF2-40B4-BE49-F238E27FC236}">
                <a16:creationId xmlns:a16="http://schemas.microsoft.com/office/drawing/2014/main" id="{54E6A052-D75A-4FEC-B410-2B1CD972DFC0}"/>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cxnSp>
        <p:nvCxnSpPr>
          <p:cNvPr id="20" name="Straight Connector 19">
            <a:extLst>
              <a:ext uri="{FF2B5EF4-FFF2-40B4-BE49-F238E27FC236}">
                <a16:creationId xmlns:a16="http://schemas.microsoft.com/office/drawing/2014/main" id="{3E5E0F37-B01C-454E-9AF6-B47173D3331C}"/>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E96E2FC-F1FF-4227-8CD5-79A06A81B512}"/>
              </a:ext>
            </a:extLst>
          </p:cNvPr>
          <p:cNvGrpSpPr/>
          <p:nvPr/>
        </p:nvGrpSpPr>
        <p:grpSpPr>
          <a:xfrm>
            <a:off x="477644" y="2080864"/>
            <a:ext cx="1383830" cy="940491"/>
            <a:chOff x="4559771" y="2107509"/>
            <a:chExt cx="1383830" cy="940491"/>
          </a:xfrm>
        </p:grpSpPr>
        <p:sp>
          <p:nvSpPr>
            <p:cNvPr id="28" name="Rectangle 27">
              <a:extLst>
                <a:ext uri="{FF2B5EF4-FFF2-40B4-BE49-F238E27FC236}">
                  <a16:creationId xmlns:a16="http://schemas.microsoft.com/office/drawing/2014/main" id="{8B160C8B-83A8-42D5-B9AF-AB4BEFFA87C7}"/>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509FA4B8-85BB-43CD-B50D-CA8ACDE9FE26}"/>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0" name="Connector: Elbow 29">
              <a:extLst>
                <a:ext uri="{FF2B5EF4-FFF2-40B4-BE49-F238E27FC236}">
                  <a16:creationId xmlns:a16="http://schemas.microsoft.com/office/drawing/2014/main" id="{A2A18D60-6089-4798-B7C0-1F8150D9FA4D}"/>
                </a:ext>
              </a:extLst>
            </p:cNvPr>
            <p:cNvCxnSpPr>
              <a:cxnSpLocks/>
              <a:stCxn id="29" idx="0"/>
              <a:endCxn id="28"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915EE8B-366F-4544-9EA5-E26C9D30DFA6}"/>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2" name="Connector: Elbow 31">
              <a:extLst>
                <a:ext uri="{FF2B5EF4-FFF2-40B4-BE49-F238E27FC236}">
                  <a16:creationId xmlns:a16="http://schemas.microsoft.com/office/drawing/2014/main" id="{94A388CE-6752-45D5-B0ED-98B3F46619FC}"/>
                </a:ext>
              </a:extLst>
            </p:cNvPr>
            <p:cNvCxnSpPr>
              <a:cxnSpLocks/>
              <a:stCxn id="31" idx="0"/>
              <a:endCxn id="28"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CCFEEAD3-88C4-406F-AD41-13695D20EB0F}"/>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Moving tasks to execute under supervisory control</a:t>
            </a:r>
          </a:p>
        </p:txBody>
      </p:sp>
      <p:pic>
        <p:nvPicPr>
          <p:cNvPr id="35" name="Picture 34">
            <a:extLst>
              <a:ext uri="{FF2B5EF4-FFF2-40B4-BE49-F238E27FC236}">
                <a16:creationId xmlns:a16="http://schemas.microsoft.com/office/drawing/2014/main" id="{15F856B5-0C04-41C9-88C8-86AF02C9C242}"/>
              </a:ext>
            </a:extLst>
          </p:cNvPr>
          <p:cNvPicPr>
            <a:picLocks noChangeAspect="1"/>
          </p:cNvPicPr>
          <p:nvPr/>
        </p:nvPicPr>
        <p:blipFill>
          <a:blip r:embed="rId2"/>
          <a:stretch>
            <a:fillRect/>
          </a:stretch>
        </p:blipFill>
        <p:spPr>
          <a:xfrm>
            <a:off x="4449779" y="1655099"/>
            <a:ext cx="5159827" cy="4120275"/>
          </a:xfrm>
          <a:prstGeom prst="rect">
            <a:avLst/>
          </a:prstGeom>
        </p:spPr>
      </p:pic>
      <p:pic>
        <p:nvPicPr>
          <p:cNvPr id="36" name="Picture 35">
            <a:extLst>
              <a:ext uri="{FF2B5EF4-FFF2-40B4-BE49-F238E27FC236}">
                <a16:creationId xmlns:a16="http://schemas.microsoft.com/office/drawing/2014/main" id="{63712BC4-4DC4-40DA-B222-2E7A7AD3068A}"/>
              </a:ext>
            </a:extLst>
          </p:cNvPr>
          <p:cNvPicPr>
            <a:picLocks noChangeAspect="1"/>
          </p:cNvPicPr>
          <p:nvPr/>
        </p:nvPicPr>
        <p:blipFill>
          <a:blip r:embed="rId3"/>
          <a:stretch>
            <a:fillRect/>
          </a:stretch>
        </p:blipFill>
        <p:spPr>
          <a:xfrm>
            <a:off x="4869954" y="2060348"/>
            <a:ext cx="3686474" cy="2943758"/>
          </a:xfrm>
          <a:prstGeom prst="rect">
            <a:avLst/>
          </a:prstGeom>
        </p:spPr>
      </p:pic>
      <p:pic>
        <p:nvPicPr>
          <p:cNvPr id="37" name="Picture 36">
            <a:extLst>
              <a:ext uri="{FF2B5EF4-FFF2-40B4-BE49-F238E27FC236}">
                <a16:creationId xmlns:a16="http://schemas.microsoft.com/office/drawing/2014/main" id="{68F0CA8C-503B-4B71-A85E-5BEB3DB898AD}"/>
              </a:ext>
            </a:extLst>
          </p:cNvPr>
          <p:cNvPicPr>
            <a:picLocks noChangeAspect="1"/>
          </p:cNvPicPr>
          <p:nvPr/>
        </p:nvPicPr>
        <p:blipFill>
          <a:blip r:embed="rId4"/>
          <a:stretch>
            <a:fillRect/>
          </a:stretch>
        </p:blipFill>
        <p:spPr>
          <a:xfrm>
            <a:off x="5181600" y="2438400"/>
            <a:ext cx="3686474" cy="2943757"/>
          </a:xfrm>
          <a:prstGeom prst="rect">
            <a:avLst/>
          </a:prstGeom>
        </p:spPr>
      </p:pic>
      <p:pic>
        <p:nvPicPr>
          <p:cNvPr id="38" name="Picture 37">
            <a:extLst>
              <a:ext uri="{FF2B5EF4-FFF2-40B4-BE49-F238E27FC236}">
                <a16:creationId xmlns:a16="http://schemas.microsoft.com/office/drawing/2014/main" id="{E1388936-A748-47CB-B5E6-0F60255DCC55}"/>
              </a:ext>
            </a:extLst>
          </p:cNvPr>
          <p:cNvPicPr>
            <a:picLocks noChangeAspect="1"/>
          </p:cNvPicPr>
          <p:nvPr/>
        </p:nvPicPr>
        <p:blipFill>
          <a:blip r:embed="rId5"/>
          <a:stretch>
            <a:fillRect/>
          </a:stretch>
        </p:blipFill>
        <p:spPr>
          <a:xfrm>
            <a:off x="5480802" y="2779010"/>
            <a:ext cx="3686474" cy="2943758"/>
          </a:xfrm>
          <a:prstGeom prst="rect">
            <a:avLst/>
          </a:prstGeom>
        </p:spPr>
      </p:pic>
      <p:pic>
        <p:nvPicPr>
          <p:cNvPr id="39" name="Picture 38">
            <a:extLst>
              <a:ext uri="{FF2B5EF4-FFF2-40B4-BE49-F238E27FC236}">
                <a16:creationId xmlns:a16="http://schemas.microsoft.com/office/drawing/2014/main" id="{554EA61E-2971-4C0F-8CAA-18F802AB669C}"/>
              </a:ext>
            </a:extLst>
          </p:cNvPr>
          <p:cNvPicPr>
            <a:picLocks noChangeAspect="1"/>
          </p:cNvPicPr>
          <p:nvPr/>
        </p:nvPicPr>
        <p:blipFill rotWithShape="1">
          <a:blip r:embed="rId6"/>
          <a:srcRect l="14908" t="31112" r="2236" b="5554"/>
          <a:stretch/>
        </p:blipFill>
        <p:spPr>
          <a:xfrm>
            <a:off x="8946530" y="2926365"/>
            <a:ext cx="2869125" cy="1924001"/>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CDC97D28-498B-4C4F-920E-25F1ED50207F}"/>
              </a:ext>
            </a:extLst>
          </p:cNvPr>
          <p:cNvPicPr>
            <a:picLocks noChangeAspect="1"/>
          </p:cNvPicPr>
          <p:nvPr/>
        </p:nvPicPr>
        <p:blipFill>
          <a:blip r:embed="rId7"/>
          <a:stretch>
            <a:fillRect/>
          </a:stretch>
        </p:blipFill>
        <p:spPr>
          <a:xfrm>
            <a:off x="10707920" y="1655100"/>
            <a:ext cx="1071807" cy="1123910"/>
          </a:xfrm>
          <a:prstGeom prst="rect">
            <a:avLst/>
          </a:prstGeom>
          <a:ln>
            <a:noFill/>
          </a:ln>
          <a:effectLst>
            <a:outerShdw blurRad="292100" dist="139700" dir="2700000" algn="tl" rotWithShape="0">
              <a:srgbClr val="333333">
                <a:alpha val="65000"/>
              </a:srgbClr>
            </a:outerShdw>
          </a:effectLst>
        </p:spPr>
      </p:pic>
      <p:pic>
        <p:nvPicPr>
          <p:cNvPr id="41" name="Picture 40">
            <a:extLst>
              <a:ext uri="{FF2B5EF4-FFF2-40B4-BE49-F238E27FC236}">
                <a16:creationId xmlns:a16="http://schemas.microsoft.com/office/drawing/2014/main" id="{CC889A6E-F583-4D4B-A1F0-D587240130B9}"/>
              </a:ext>
            </a:extLst>
          </p:cNvPr>
          <p:cNvPicPr>
            <a:picLocks noChangeAspect="1"/>
          </p:cNvPicPr>
          <p:nvPr/>
        </p:nvPicPr>
        <p:blipFill>
          <a:blip r:embed="rId8"/>
          <a:stretch>
            <a:fillRect/>
          </a:stretch>
        </p:blipFill>
        <p:spPr>
          <a:xfrm>
            <a:off x="9122627" y="1661623"/>
            <a:ext cx="1382941" cy="1118123"/>
          </a:xfrm>
          <a:prstGeom prst="rect">
            <a:avLst/>
          </a:prstGeom>
          <a:ln>
            <a:noFill/>
          </a:ln>
          <a:effectLst>
            <a:outerShdw blurRad="292100" dist="139700" dir="2700000" algn="tl" rotWithShape="0">
              <a:srgbClr val="333333">
                <a:alpha val="65000"/>
              </a:srgbClr>
            </a:outerShdw>
          </a:effectLst>
        </p:spPr>
      </p:pic>
      <p:sp>
        <p:nvSpPr>
          <p:cNvPr id="43" name="Rectangle 42">
            <a:extLst>
              <a:ext uri="{FF2B5EF4-FFF2-40B4-BE49-F238E27FC236}">
                <a16:creationId xmlns:a16="http://schemas.microsoft.com/office/drawing/2014/main" id="{E3988C23-1DE3-4FF7-85F3-07B084F7F729}"/>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44" name="Rectangle 43">
            <a:extLst>
              <a:ext uri="{FF2B5EF4-FFF2-40B4-BE49-F238E27FC236}">
                <a16:creationId xmlns:a16="http://schemas.microsoft.com/office/drawing/2014/main" id="{CB45C868-7454-4F3D-95A9-3771F25CDC37}"/>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45" name="Rectangle 44">
            <a:extLst>
              <a:ext uri="{FF2B5EF4-FFF2-40B4-BE49-F238E27FC236}">
                <a16:creationId xmlns:a16="http://schemas.microsoft.com/office/drawing/2014/main" id="{08EAD690-DD0F-4672-97FB-A314CED0E92A}"/>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46" name="Rectangle 45">
            <a:extLst>
              <a:ext uri="{FF2B5EF4-FFF2-40B4-BE49-F238E27FC236}">
                <a16:creationId xmlns:a16="http://schemas.microsoft.com/office/drawing/2014/main" id="{0C013DFF-B3DE-46F4-B830-19AD59550034}"/>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Trace</a:t>
            </a:r>
          </a:p>
        </p:txBody>
      </p:sp>
      <p:sp>
        <p:nvSpPr>
          <p:cNvPr id="47" name="Rectangle 46">
            <a:extLst>
              <a:ext uri="{FF2B5EF4-FFF2-40B4-BE49-F238E27FC236}">
                <a16:creationId xmlns:a16="http://schemas.microsoft.com/office/drawing/2014/main" id="{74642381-52B7-4104-BE5F-5E42A897231A}"/>
              </a:ext>
            </a:extLst>
          </p:cNvPr>
          <p:cNvSpPr/>
          <p:nvPr/>
        </p:nvSpPr>
        <p:spPr>
          <a:xfrm>
            <a:off x="2181574" y="435519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Navigate</a:t>
            </a:r>
          </a:p>
        </p:txBody>
      </p:sp>
      <p:sp>
        <p:nvSpPr>
          <p:cNvPr id="48" name="Rectangle 47">
            <a:extLst>
              <a:ext uri="{FF2B5EF4-FFF2-40B4-BE49-F238E27FC236}">
                <a16:creationId xmlns:a16="http://schemas.microsoft.com/office/drawing/2014/main" id="{D9254EC7-8894-4AB1-961D-6868B5CE54ED}"/>
              </a:ext>
            </a:extLst>
          </p:cNvPr>
          <p:cNvSpPr/>
          <p:nvPr/>
        </p:nvSpPr>
        <p:spPr>
          <a:xfrm>
            <a:off x="2181574" y="512013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Refactor</a:t>
            </a:r>
          </a:p>
        </p:txBody>
      </p:sp>
      <p:sp>
        <p:nvSpPr>
          <p:cNvPr id="2" name="Rectangle 1">
            <a:extLst>
              <a:ext uri="{FF2B5EF4-FFF2-40B4-BE49-F238E27FC236}">
                <a16:creationId xmlns:a16="http://schemas.microsoft.com/office/drawing/2014/main" id="{7217CEBA-AB5E-45D3-A94D-EAD3D90E442C}"/>
              </a:ext>
            </a:extLst>
          </p:cNvPr>
          <p:cNvSpPr/>
          <p:nvPr/>
        </p:nvSpPr>
        <p:spPr>
          <a:xfrm>
            <a:off x="5972771" y="2895600"/>
            <a:ext cx="885229" cy="19812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3" name="Rectangle 32">
            <a:extLst>
              <a:ext uri="{FF2B5EF4-FFF2-40B4-BE49-F238E27FC236}">
                <a16:creationId xmlns:a16="http://schemas.microsoft.com/office/drawing/2014/main" id="{0A9677E9-12EF-4F94-82DF-40C721D5537F}"/>
              </a:ext>
            </a:extLst>
          </p:cNvPr>
          <p:cNvSpPr/>
          <p:nvPr/>
        </p:nvSpPr>
        <p:spPr>
          <a:xfrm>
            <a:off x="7278175" y="3733800"/>
            <a:ext cx="722825" cy="55245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2" name="Rectangle 41">
            <a:extLst>
              <a:ext uri="{FF2B5EF4-FFF2-40B4-BE49-F238E27FC236}">
                <a16:creationId xmlns:a16="http://schemas.microsoft.com/office/drawing/2014/main" id="{AD6744FA-D559-4259-934A-2AE64F9BF0A6}"/>
              </a:ext>
            </a:extLst>
          </p:cNvPr>
          <p:cNvSpPr/>
          <p:nvPr/>
        </p:nvSpPr>
        <p:spPr>
          <a:xfrm>
            <a:off x="6934201" y="4572000"/>
            <a:ext cx="533399" cy="55245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9" name="Rectangle 48">
            <a:extLst>
              <a:ext uri="{FF2B5EF4-FFF2-40B4-BE49-F238E27FC236}">
                <a16:creationId xmlns:a16="http://schemas.microsoft.com/office/drawing/2014/main" id="{9543E476-7B90-4492-85ED-393F761A5679}"/>
              </a:ext>
            </a:extLst>
          </p:cNvPr>
          <p:cNvSpPr/>
          <p:nvPr/>
        </p:nvSpPr>
        <p:spPr>
          <a:xfrm>
            <a:off x="6904705" y="3218305"/>
            <a:ext cx="562895" cy="103098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Tree>
    <p:extLst>
      <p:ext uri="{BB962C8B-B14F-4D97-AF65-F5344CB8AC3E}">
        <p14:creationId xmlns:p14="http://schemas.microsoft.com/office/powerpoint/2010/main" val="127018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Effect transition="in" filter="fade">
                                      <p:cBhvr>
                                        <p:cTn id="33" dur="500"/>
                                        <p:tgtEl>
                                          <p:spTgt spid="37"/>
                                        </p:tgtEl>
                                      </p:cBhvr>
                                    </p:animEffect>
                                  </p:childTnLst>
                                </p:cTn>
                              </p:par>
                              <p:par>
                                <p:cTn id="34" presetID="1" presetClass="exit" presetSubtype="0" fill="hold" grpId="1" nodeType="withEffect">
                                  <p:stCondLst>
                                    <p:cond delay="0"/>
                                  </p:stCondLst>
                                  <p:childTnLst>
                                    <p:set>
                                      <p:cBhvr>
                                        <p:cTn id="35" dur="1" fill="hold">
                                          <p:stCondLst>
                                            <p:cond delay="0"/>
                                          </p:stCondLst>
                                        </p:cTn>
                                        <p:tgtEl>
                                          <p:spTgt spid="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 presetClass="exit" presetSubtype="0" fill="hold" grpId="1" nodeType="withEffect">
                                  <p:stCondLst>
                                    <p:cond delay="0"/>
                                  </p:stCondLst>
                                  <p:childTnLst>
                                    <p:set>
                                      <p:cBhvr>
                                        <p:cTn id="47" dur="1" fill="hold">
                                          <p:stCondLst>
                                            <p:cond delay="0"/>
                                          </p:stCondLst>
                                        </p:cTn>
                                        <p:tgtEl>
                                          <p:spTgt spid="4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p:cTn id="57" dur="500" fill="hold"/>
                                        <p:tgtEl>
                                          <p:spTgt spid="38"/>
                                        </p:tgtEl>
                                        <p:attrNameLst>
                                          <p:attrName>ppt_w</p:attrName>
                                        </p:attrNameLst>
                                      </p:cBhvr>
                                      <p:tavLst>
                                        <p:tav tm="0">
                                          <p:val>
                                            <p:fltVal val="0"/>
                                          </p:val>
                                        </p:tav>
                                        <p:tav tm="100000">
                                          <p:val>
                                            <p:strVal val="#ppt_w"/>
                                          </p:val>
                                        </p:tav>
                                      </p:tavLst>
                                    </p:anim>
                                    <p:anim calcmode="lin" valueType="num">
                                      <p:cBhvr>
                                        <p:cTn id="58" dur="500" fill="hold"/>
                                        <p:tgtEl>
                                          <p:spTgt spid="38"/>
                                        </p:tgtEl>
                                        <p:attrNameLst>
                                          <p:attrName>ppt_h</p:attrName>
                                        </p:attrNameLst>
                                      </p:cBhvr>
                                      <p:tavLst>
                                        <p:tav tm="0">
                                          <p:val>
                                            <p:fltVal val="0"/>
                                          </p:val>
                                        </p:tav>
                                        <p:tav tm="100000">
                                          <p:val>
                                            <p:strVal val="#ppt_h"/>
                                          </p:val>
                                        </p:tav>
                                      </p:tavLst>
                                    </p:anim>
                                    <p:animEffect transition="in" filter="fade">
                                      <p:cBhvr>
                                        <p:cTn id="59" dur="500"/>
                                        <p:tgtEl>
                                          <p:spTgt spid="38"/>
                                        </p:tgtEl>
                                      </p:cBhvr>
                                    </p:animEffect>
                                  </p:childTnLst>
                                </p:cTn>
                              </p:par>
                              <p:par>
                                <p:cTn id="60" presetID="1" presetClass="exit" presetSubtype="0" fill="hold" grpId="1" nodeType="withEffect">
                                  <p:stCondLst>
                                    <p:cond delay="0"/>
                                  </p:stCondLst>
                                  <p:childTnLst>
                                    <p:set>
                                      <p:cBhvr>
                                        <p:cTn id="61" dur="1" fill="hold">
                                          <p:stCondLst>
                                            <p:cond delay="0"/>
                                          </p:stCondLst>
                                        </p:cTn>
                                        <p:tgtEl>
                                          <p:spTgt spid="4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xit" presetSubtype="32" fill="hold" nodeType="clickEffect">
                                  <p:stCondLst>
                                    <p:cond delay="0"/>
                                  </p:stCondLst>
                                  <p:childTnLst>
                                    <p:anim calcmode="lin" valueType="num">
                                      <p:cBhvr>
                                        <p:cTn id="70" dur="500"/>
                                        <p:tgtEl>
                                          <p:spTgt spid="38"/>
                                        </p:tgtEl>
                                        <p:attrNameLst>
                                          <p:attrName>ppt_w</p:attrName>
                                        </p:attrNameLst>
                                      </p:cBhvr>
                                      <p:tavLst>
                                        <p:tav tm="0">
                                          <p:val>
                                            <p:strVal val="ppt_w"/>
                                          </p:val>
                                        </p:tav>
                                        <p:tav tm="100000">
                                          <p:val>
                                            <p:fltVal val="0"/>
                                          </p:val>
                                        </p:tav>
                                      </p:tavLst>
                                    </p:anim>
                                    <p:anim calcmode="lin" valueType="num">
                                      <p:cBhvr>
                                        <p:cTn id="71" dur="500"/>
                                        <p:tgtEl>
                                          <p:spTgt spid="38"/>
                                        </p:tgtEl>
                                        <p:attrNameLst>
                                          <p:attrName>ppt_h</p:attrName>
                                        </p:attrNameLst>
                                      </p:cBhvr>
                                      <p:tavLst>
                                        <p:tav tm="0">
                                          <p:val>
                                            <p:strVal val="ppt_h"/>
                                          </p:val>
                                        </p:tav>
                                        <p:tav tm="100000">
                                          <p:val>
                                            <p:fltVal val="0"/>
                                          </p:val>
                                        </p:tav>
                                      </p:tavLst>
                                    </p:anim>
                                    <p:animEffect transition="out" filter="fade">
                                      <p:cBhvr>
                                        <p:cTn id="72" dur="500"/>
                                        <p:tgtEl>
                                          <p:spTgt spid="38"/>
                                        </p:tgtEl>
                                      </p:cBhvr>
                                    </p:animEffect>
                                    <p:set>
                                      <p:cBhvr>
                                        <p:cTn id="73" dur="1" fill="hold">
                                          <p:stCondLst>
                                            <p:cond delay="499"/>
                                          </p:stCondLst>
                                        </p:cTn>
                                        <p:tgtEl>
                                          <p:spTgt spid="38"/>
                                        </p:tgtEl>
                                        <p:attrNameLst>
                                          <p:attrName>style.visibility</p:attrName>
                                        </p:attrNameLst>
                                      </p:cBhvr>
                                      <p:to>
                                        <p:strVal val="hidden"/>
                                      </p:to>
                                    </p:set>
                                  </p:childTnLst>
                                </p:cTn>
                              </p:par>
                            </p:childTnLst>
                          </p:cTn>
                        </p:par>
                        <p:par>
                          <p:cTn id="74" fill="hold">
                            <p:stCondLst>
                              <p:cond delay="500"/>
                            </p:stCondLst>
                            <p:childTnLst>
                              <p:par>
                                <p:cTn id="75" presetID="53" presetClass="exit" presetSubtype="32" fill="hold" nodeType="afterEffect">
                                  <p:stCondLst>
                                    <p:cond delay="0"/>
                                  </p:stCondLst>
                                  <p:childTnLst>
                                    <p:anim calcmode="lin" valueType="num">
                                      <p:cBhvr>
                                        <p:cTn id="76" dur="500"/>
                                        <p:tgtEl>
                                          <p:spTgt spid="37"/>
                                        </p:tgtEl>
                                        <p:attrNameLst>
                                          <p:attrName>ppt_w</p:attrName>
                                        </p:attrNameLst>
                                      </p:cBhvr>
                                      <p:tavLst>
                                        <p:tav tm="0">
                                          <p:val>
                                            <p:strVal val="ppt_w"/>
                                          </p:val>
                                        </p:tav>
                                        <p:tav tm="100000">
                                          <p:val>
                                            <p:fltVal val="0"/>
                                          </p:val>
                                        </p:tav>
                                      </p:tavLst>
                                    </p:anim>
                                    <p:anim calcmode="lin" valueType="num">
                                      <p:cBhvr>
                                        <p:cTn id="77" dur="500"/>
                                        <p:tgtEl>
                                          <p:spTgt spid="37"/>
                                        </p:tgtEl>
                                        <p:attrNameLst>
                                          <p:attrName>ppt_h</p:attrName>
                                        </p:attrNameLst>
                                      </p:cBhvr>
                                      <p:tavLst>
                                        <p:tav tm="0">
                                          <p:val>
                                            <p:strVal val="ppt_h"/>
                                          </p:val>
                                        </p:tav>
                                        <p:tav tm="100000">
                                          <p:val>
                                            <p:fltVal val="0"/>
                                          </p:val>
                                        </p:tav>
                                      </p:tavLst>
                                    </p:anim>
                                    <p:animEffect transition="out" filter="fade">
                                      <p:cBhvr>
                                        <p:cTn id="78" dur="500"/>
                                        <p:tgtEl>
                                          <p:spTgt spid="37"/>
                                        </p:tgtEl>
                                      </p:cBhvr>
                                    </p:animEffect>
                                    <p:set>
                                      <p:cBhvr>
                                        <p:cTn id="79" dur="1" fill="hold">
                                          <p:stCondLst>
                                            <p:cond delay="499"/>
                                          </p:stCondLst>
                                        </p:cTn>
                                        <p:tgtEl>
                                          <p:spTgt spid="37"/>
                                        </p:tgtEl>
                                        <p:attrNameLst>
                                          <p:attrName>style.visibility</p:attrName>
                                        </p:attrNameLst>
                                      </p:cBhvr>
                                      <p:to>
                                        <p:strVal val="hidden"/>
                                      </p:to>
                                    </p:set>
                                  </p:childTnLst>
                                </p:cTn>
                              </p:par>
                            </p:childTnLst>
                          </p:cTn>
                        </p:par>
                        <p:par>
                          <p:cTn id="80" fill="hold">
                            <p:stCondLst>
                              <p:cond delay="1000"/>
                            </p:stCondLst>
                            <p:childTnLst>
                              <p:par>
                                <p:cTn id="81" presetID="53" presetClass="exit" presetSubtype="32" fill="hold" nodeType="afterEffect">
                                  <p:stCondLst>
                                    <p:cond delay="0"/>
                                  </p:stCondLst>
                                  <p:childTnLst>
                                    <p:anim calcmode="lin" valueType="num">
                                      <p:cBhvr>
                                        <p:cTn id="82" dur="500"/>
                                        <p:tgtEl>
                                          <p:spTgt spid="36"/>
                                        </p:tgtEl>
                                        <p:attrNameLst>
                                          <p:attrName>ppt_w</p:attrName>
                                        </p:attrNameLst>
                                      </p:cBhvr>
                                      <p:tavLst>
                                        <p:tav tm="0">
                                          <p:val>
                                            <p:strVal val="ppt_w"/>
                                          </p:val>
                                        </p:tav>
                                        <p:tav tm="100000">
                                          <p:val>
                                            <p:fltVal val="0"/>
                                          </p:val>
                                        </p:tav>
                                      </p:tavLst>
                                    </p:anim>
                                    <p:anim calcmode="lin" valueType="num">
                                      <p:cBhvr>
                                        <p:cTn id="83" dur="500"/>
                                        <p:tgtEl>
                                          <p:spTgt spid="36"/>
                                        </p:tgtEl>
                                        <p:attrNameLst>
                                          <p:attrName>ppt_h</p:attrName>
                                        </p:attrNameLst>
                                      </p:cBhvr>
                                      <p:tavLst>
                                        <p:tav tm="0">
                                          <p:val>
                                            <p:strVal val="ppt_h"/>
                                          </p:val>
                                        </p:tav>
                                        <p:tav tm="100000">
                                          <p:val>
                                            <p:fltVal val="0"/>
                                          </p:val>
                                        </p:tav>
                                      </p:tavLst>
                                    </p:anim>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3" grpId="0" animBg="1"/>
      <p:bldP spid="33" grpId="1" animBg="1"/>
      <p:bldP spid="42" grpId="0" animBg="1"/>
      <p:bldP spid="42" grpId="1" animBg="1"/>
      <p:bldP spid="49" grpId="0" animBg="1"/>
      <p:bldP spid="49"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070FE1-EAB8-4D14-B39F-EED4FA4FF479}"/>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4E237F24-E8A9-488A-8F6C-4254921B538F}"/>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9C5F3197-1095-4F25-8585-219EF2BF5B42}"/>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19" name="TextBox 18">
            <a:extLst>
              <a:ext uri="{FF2B5EF4-FFF2-40B4-BE49-F238E27FC236}">
                <a16:creationId xmlns:a16="http://schemas.microsoft.com/office/drawing/2014/main" id="{54E6A052-D75A-4FEC-B410-2B1CD972DFC0}"/>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cxnSp>
        <p:nvCxnSpPr>
          <p:cNvPr id="20" name="Straight Connector 19">
            <a:extLst>
              <a:ext uri="{FF2B5EF4-FFF2-40B4-BE49-F238E27FC236}">
                <a16:creationId xmlns:a16="http://schemas.microsoft.com/office/drawing/2014/main" id="{3E5E0F37-B01C-454E-9AF6-B47173D3331C}"/>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E96E2FC-F1FF-4227-8CD5-79A06A81B512}"/>
              </a:ext>
            </a:extLst>
          </p:cNvPr>
          <p:cNvGrpSpPr/>
          <p:nvPr/>
        </p:nvGrpSpPr>
        <p:grpSpPr>
          <a:xfrm>
            <a:off x="477644" y="2080864"/>
            <a:ext cx="1383830" cy="940491"/>
            <a:chOff x="4559771" y="2107509"/>
            <a:chExt cx="1383830" cy="940491"/>
          </a:xfrm>
        </p:grpSpPr>
        <p:sp>
          <p:nvSpPr>
            <p:cNvPr id="28" name="Rectangle 27">
              <a:extLst>
                <a:ext uri="{FF2B5EF4-FFF2-40B4-BE49-F238E27FC236}">
                  <a16:creationId xmlns:a16="http://schemas.microsoft.com/office/drawing/2014/main" id="{8B160C8B-83A8-42D5-B9AF-AB4BEFFA87C7}"/>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509FA4B8-85BB-43CD-B50D-CA8ACDE9FE26}"/>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0" name="Connector: Elbow 29">
              <a:extLst>
                <a:ext uri="{FF2B5EF4-FFF2-40B4-BE49-F238E27FC236}">
                  <a16:creationId xmlns:a16="http://schemas.microsoft.com/office/drawing/2014/main" id="{A2A18D60-6089-4798-B7C0-1F8150D9FA4D}"/>
                </a:ext>
              </a:extLst>
            </p:cNvPr>
            <p:cNvCxnSpPr>
              <a:cxnSpLocks/>
              <a:stCxn id="29" idx="0"/>
              <a:endCxn id="28"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915EE8B-366F-4544-9EA5-E26C9D30DFA6}"/>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32" name="Connector: Elbow 31">
              <a:extLst>
                <a:ext uri="{FF2B5EF4-FFF2-40B4-BE49-F238E27FC236}">
                  <a16:creationId xmlns:a16="http://schemas.microsoft.com/office/drawing/2014/main" id="{94A388CE-6752-45D5-B0ED-98B3F46619FC}"/>
                </a:ext>
              </a:extLst>
            </p:cNvPr>
            <p:cNvCxnSpPr>
              <a:cxnSpLocks/>
              <a:stCxn id="31" idx="0"/>
              <a:endCxn id="28"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6C7EBD7E-E764-4C1F-8C65-9DB5AB9267D3}"/>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Moving tasks to execute under supervisory control</a:t>
            </a:r>
          </a:p>
        </p:txBody>
      </p:sp>
      <p:pic>
        <p:nvPicPr>
          <p:cNvPr id="35" name="Picture 34">
            <a:extLst>
              <a:ext uri="{FF2B5EF4-FFF2-40B4-BE49-F238E27FC236}">
                <a16:creationId xmlns:a16="http://schemas.microsoft.com/office/drawing/2014/main" id="{01A04A08-10E3-490C-A2DC-C0B2A3F2A908}"/>
              </a:ext>
            </a:extLst>
          </p:cNvPr>
          <p:cNvPicPr>
            <a:picLocks noChangeAspect="1"/>
          </p:cNvPicPr>
          <p:nvPr/>
        </p:nvPicPr>
        <p:blipFill>
          <a:blip r:embed="rId2"/>
          <a:stretch>
            <a:fillRect/>
          </a:stretch>
        </p:blipFill>
        <p:spPr>
          <a:xfrm>
            <a:off x="4449779" y="1655099"/>
            <a:ext cx="5159827" cy="4120275"/>
          </a:xfrm>
          <a:prstGeom prst="rect">
            <a:avLst/>
          </a:prstGeom>
        </p:spPr>
      </p:pic>
      <p:pic>
        <p:nvPicPr>
          <p:cNvPr id="36" name="Picture 35">
            <a:extLst>
              <a:ext uri="{FF2B5EF4-FFF2-40B4-BE49-F238E27FC236}">
                <a16:creationId xmlns:a16="http://schemas.microsoft.com/office/drawing/2014/main" id="{DCAD9107-57FA-4110-8404-25EBA4B11BB1}"/>
              </a:ext>
            </a:extLst>
          </p:cNvPr>
          <p:cNvPicPr>
            <a:picLocks noChangeAspect="1"/>
          </p:cNvPicPr>
          <p:nvPr/>
        </p:nvPicPr>
        <p:blipFill rotWithShape="1">
          <a:blip r:embed="rId3"/>
          <a:srcRect l="14908" t="31112" r="2236" b="5554"/>
          <a:stretch/>
        </p:blipFill>
        <p:spPr>
          <a:xfrm>
            <a:off x="8946530" y="2926365"/>
            <a:ext cx="2869125" cy="1924001"/>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FF9BC64E-D219-4FDE-BBA2-4D77D9C7D15F}"/>
              </a:ext>
            </a:extLst>
          </p:cNvPr>
          <p:cNvPicPr>
            <a:picLocks noChangeAspect="1"/>
          </p:cNvPicPr>
          <p:nvPr/>
        </p:nvPicPr>
        <p:blipFill>
          <a:blip r:embed="rId4"/>
          <a:stretch>
            <a:fillRect/>
          </a:stretch>
        </p:blipFill>
        <p:spPr>
          <a:xfrm>
            <a:off x="10707920" y="1655100"/>
            <a:ext cx="1071807" cy="1123910"/>
          </a:xfrm>
          <a:prstGeom prst="rect">
            <a:avLst/>
          </a:prstGeom>
          <a:ln>
            <a:noFill/>
          </a:ln>
          <a:effectLst>
            <a:outerShdw blurRad="292100" dist="139700" dir="2700000" algn="tl" rotWithShape="0">
              <a:srgbClr val="333333">
                <a:alpha val="65000"/>
              </a:srgbClr>
            </a:outerShdw>
          </a:effectLst>
        </p:spPr>
      </p:pic>
      <p:pic>
        <p:nvPicPr>
          <p:cNvPr id="38" name="Picture 37">
            <a:extLst>
              <a:ext uri="{FF2B5EF4-FFF2-40B4-BE49-F238E27FC236}">
                <a16:creationId xmlns:a16="http://schemas.microsoft.com/office/drawing/2014/main" id="{E74F6EAE-FA60-42F1-A2CC-E7D6FBC8023D}"/>
              </a:ext>
            </a:extLst>
          </p:cNvPr>
          <p:cNvPicPr>
            <a:picLocks noChangeAspect="1"/>
          </p:cNvPicPr>
          <p:nvPr/>
        </p:nvPicPr>
        <p:blipFill>
          <a:blip r:embed="rId5"/>
          <a:stretch>
            <a:fillRect/>
          </a:stretch>
        </p:blipFill>
        <p:spPr>
          <a:xfrm>
            <a:off x="9122627" y="1661623"/>
            <a:ext cx="1382941" cy="1118123"/>
          </a:xfrm>
          <a:prstGeom prst="rect">
            <a:avLst/>
          </a:prstGeom>
          <a:ln>
            <a:noFill/>
          </a:ln>
          <a:effectLst>
            <a:outerShdw blurRad="292100" dist="139700" dir="2700000" algn="tl" rotWithShape="0">
              <a:srgbClr val="333333">
                <a:alpha val="65000"/>
              </a:srgbClr>
            </a:outerShdw>
          </a:effectLst>
        </p:spPr>
      </p:pic>
      <p:pic>
        <p:nvPicPr>
          <p:cNvPr id="39" name="Picture 38">
            <a:extLst>
              <a:ext uri="{FF2B5EF4-FFF2-40B4-BE49-F238E27FC236}">
                <a16:creationId xmlns:a16="http://schemas.microsoft.com/office/drawing/2014/main" id="{1D5E954E-83CE-41B5-B665-EFE96F04C91F}"/>
              </a:ext>
            </a:extLst>
          </p:cNvPr>
          <p:cNvPicPr>
            <a:picLocks noChangeAspect="1"/>
          </p:cNvPicPr>
          <p:nvPr/>
        </p:nvPicPr>
        <p:blipFill rotWithShape="1">
          <a:blip r:embed="rId6"/>
          <a:srcRect r="19893" b="28046"/>
          <a:stretch/>
        </p:blipFill>
        <p:spPr>
          <a:xfrm>
            <a:off x="4724400" y="1655099"/>
            <a:ext cx="6846140" cy="3954961"/>
          </a:xfrm>
          <a:prstGeom prst="rect">
            <a:avLst/>
          </a:prstGeom>
        </p:spPr>
      </p:pic>
      <p:sp>
        <p:nvSpPr>
          <p:cNvPr id="41" name="Rectangle 40">
            <a:extLst>
              <a:ext uri="{FF2B5EF4-FFF2-40B4-BE49-F238E27FC236}">
                <a16:creationId xmlns:a16="http://schemas.microsoft.com/office/drawing/2014/main" id="{414B6B2E-97D1-4D8D-B22A-DFFA07DBAD37}"/>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42" name="Rectangle 41">
            <a:extLst>
              <a:ext uri="{FF2B5EF4-FFF2-40B4-BE49-F238E27FC236}">
                <a16:creationId xmlns:a16="http://schemas.microsoft.com/office/drawing/2014/main" id="{AADF67DB-7D52-4706-839B-D01F3709AD3A}"/>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43" name="Rectangle 42">
            <a:extLst>
              <a:ext uri="{FF2B5EF4-FFF2-40B4-BE49-F238E27FC236}">
                <a16:creationId xmlns:a16="http://schemas.microsoft.com/office/drawing/2014/main" id="{2B95AF2B-FA0C-44A1-8F2B-64571D386DF6}"/>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44" name="Rectangle 43">
            <a:extLst>
              <a:ext uri="{FF2B5EF4-FFF2-40B4-BE49-F238E27FC236}">
                <a16:creationId xmlns:a16="http://schemas.microsoft.com/office/drawing/2014/main" id="{E072A927-3323-42D9-9217-340DE9F3A53D}"/>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Trace</a:t>
            </a:r>
          </a:p>
        </p:txBody>
      </p:sp>
      <p:sp>
        <p:nvSpPr>
          <p:cNvPr id="45" name="Rectangle 44">
            <a:extLst>
              <a:ext uri="{FF2B5EF4-FFF2-40B4-BE49-F238E27FC236}">
                <a16:creationId xmlns:a16="http://schemas.microsoft.com/office/drawing/2014/main" id="{02D08C48-5B52-48B3-9907-D1F19589DD10}"/>
              </a:ext>
            </a:extLst>
          </p:cNvPr>
          <p:cNvSpPr/>
          <p:nvPr/>
        </p:nvSpPr>
        <p:spPr>
          <a:xfrm>
            <a:off x="2181574" y="435519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Navigate</a:t>
            </a:r>
          </a:p>
        </p:txBody>
      </p:sp>
      <p:sp>
        <p:nvSpPr>
          <p:cNvPr id="46" name="Rectangle 45">
            <a:extLst>
              <a:ext uri="{FF2B5EF4-FFF2-40B4-BE49-F238E27FC236}">
                <a16:creationId xmlns:a16="http://schemas.microsoft.com/office/drawing/2014/main" id="{BB182C07-FA64-42A9-9664-EF93E892CD25}"/>
              </a:ext>
            </a:extLst>
          </p:cNvPr>
          <p:cNvSpPr/>
          <p:nvPr/>
        </p:nvSpPr>
        <p:spPr>
          <a:xfrm>
            <a:off x="2181574" y="5120139"/>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Refactor</a:t>
            </a:r>
          </a:p>
        </p:txBody>
      </p:sp>
    </p:spTree>
    <p:extLst>
      <p:ext uri="{BB962C8B-B14F-4D97-AF65-F5344CB8AC3E}">
        <p14:creationId xmlns:p14="http://schemas.microsoft.com/office/powerpoint/2010/main" val="418518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6 -2.59259E-6 L 0.03255 0.42269 " pathEditMode="relative" rAng="0" ptsTypes="AA">
                                      <p:cBhvr>
                                        <p:cTn id="6" dur="2000" fill="hold"/>
                                        <p:tgtEl>
                                          <p:spTgt spid="38"/>
                                        </p:tgtEl>
                                        <p:attrNameLst>
                                          <p:attrName>ppt_x</p:attrName>
                                          <p:attrName>ppt_y</p:attrName>
                                        </p:attrNameLst>
                                      </p:cBhvr>
                                      <p:rCtr x="1628" y="21134"/>
                                    </p:animMotion>
                                  </p:childTnLst>
                                </p:cTn>
                              </p:par>
                              <p:par>
                                <p:cTn id="7" presetID="35" presetClass="path" presetSubtype="0" accel="50000" decel="50000" fill="hold" nodeType="withEffect">
                                  <p:stCondLst>
                                    <p:cond delay="0"/>
                                  </p:stCondLst>
                                  <p:childTnLst>
                                    <p:animMotion origin="layout" path="M 4.58333E-6 3.7037E-7 L -0.34557 0.21829 " pathEditMode="relative" rAng="0" ptsTypes="AA">
                                      <p:cBhvr>
                                        <p:cTn id="8" dur="2000" fill="hold"/>
                                        <p:tgtEl>
                                          <p:spTgt spid="37"/>
                                        </p:tgtEl>
                                        <p:attrNameLst>
                                          <p:attrName>ppt_x</p:attrName>
                                          <p:attrName>ppt_y</p:attrName>
                                        </p:attrNameLst>
                                      </p:cBhvr>
                                      <p:rCtr x="-15794" y="11597"/>
                                    </p:animMotion>
                                  </p:childTnLst>
                                </p:cTn>
                              </p:par>
                              <p:par>
                                <p:cTn id="9" presetID="35" presetClass="path" presetSubtype="0" accel="50000" decel="50000" fill="hold" nodeType="withEffect">
                                  <p:stCondLst>
                                    <p:cond delay="0"/>
                                  </p:stCondLst>
                                  <p:childTnLst>
                                    <p:animMotion origin="layout" path="M -2.29167E-6 1.85185E-6 L -0.07018 0.08866 " pathEditMode="relative" rAng="0" ptsTypes="AA">
                                      <p:cBhvr>
                                        <p:cTn id="10" dur="2000" fill="hold"/>
                                        <p:tgtEl>
                                          <p:spTgt spid="36"/>
                                        </p:tgtEl>
                                        <p:attrNameLst>
                                          <p:attrName>ppt_x</p:attrName>
                                          <p:attrName>ppt_y</p:attrName>
                                        </p:attrNameLst>
                                      </p:cBhvr>
                                      <p:rCtr x="-3516" y="4421"/>
                                    </p:animMotion>
                                  </p:childTnLst>
                                </p:cTn>
                              </p:par>
                              <p:par>
                                <p:cTn id="11" presetID="63" presetClass="path" presetSubtype="0" accel="50000" decel="50000" fill="hold" nodeType="withEffect">
                                  <p:stCondLst>
                                    <p:cond delay="0"/>
                                  </p:stCondLst>
                                  <p:childTnLst>
                                    <p:animMotion origin="layout" path="M -2.5E-6 3.33333E-6 L 0.09219 0.00277 " pathEditMode="relative" rAng="0" ptsTypes="AA">
                                      <p:cBhvr>
                                        <p:cTn id="12" dur="2000" fill="hold"/>
                                        <p:tgtEl>
                                          <p:spTgt spid="35"/>
                                        </p:tgtEl>
                                        <p:attrNameLst>
                                          <p:attrName>ppt_x</p:attrName>
                                          <p:attrName>ppt_y</p:attrName>
                                        </p:attrNameLst>
                                      </p:cBhvr>
                                      <p:rCtr x="4609" y="139"/>
                                    </p:animMotion>
                                  </p:childTnLst>
                                </p:cTn>
                              </p:par>
                              <p:par>
                                <p:cTn id="13" presetID="10" presetClass="exit" presetSubtype="0" fill="hold" nodeType="withEffect">
                                  <p:stCondLst>
                                    <p:cond delay="1500"/>
                                  </p:stCondLst>
                                  <p:childTnLst>
                                    <p:animEffect transition="out" filter="fade">
                                      <p:cBhvr>
                                        <p:cTn id="14" dur="500"/>
                                        <p:tgtEl>
                                          <p:spTgt spid="38"/>
                                        </p:tgtEl>
                                      </p:cBhvr>
                                    </p:animEffect>
                                    <p:set>
                                      <p:cBhvr>
                                        <p:cTn id="15" dur="1" fill="hold">
                                          <p:stCondLst>
                                            <p:cond delay="499"/>
                                          </p:stCondLst>
                                        </p:cTn>
                                        <p:tgtEl>
                                          <p:spTgt spid="38"/>
                                        </p:tgtEl>
                                        <p:attrNameLst>
                                          <p:attrName>style.visibility</p:attrName>
                                        </p:attrNameLst>
                                      </p:cBhvr>
                                      <p:to>
                                        <p:strVal val="hidden"/>
                                      </p:to>
                                    </p:set>
                                  </p:childTnLst>
                                </p:cTn>
                              </p:par>
                              <p:par>
                                <p:cTn id="16" presetID="10" presetClass="exit" presetSubtype="0" fill="hold" nodeType="withEffect">
                                  <p:stCondLst>
                                    <p:cond delay="150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par>
                                <p:cTn id="19" presetID="10" presetClass="exit" presetSubtype="0" fill="hold" nodeType="withEffect">
                                  <p:stCondLst>
                                    <p:cond delay="1500"/>
                                  </p:stCondLst>
                                  <p:childTnLst>
                                    <p:animEffect transition="out" filter="fade">
                                      <p:cBhvr>
                                        <p:cTn id="20" dur="500"/>
                                        <p:tgtEl>
                                          <p:spTgt spid="36"/>
                                        </p:tgtEl>
                                      </p:cBhvr>
                                    </p:animEffect>
                                    <p:set>
                                      <p:cBhvr>
                                        <p:cTn id="21" dur="1" fill="hold">
                                          <p:stCondLst>
                                            <p:cond delay="499"/>
                                          </p:stCondLst>
                                        </p:cTn>
                                        <p:tgtEl>
                                          <p:spTgt spid="36"/>
                                        </p:tgtEl>
                                        <p:attrNameLst>
                                          <p:attrName>style.visibility</p:attrName>
                                        </p:attrNameLst>
                                      </p:cBhvr>
                                      <p:to>
                                        <p:strVal val="hidden"/>
                                      </p:to>
                                    </p:set>
                                  </p:childTnLst>
                                </p:cTn>
                              </p:par>
                              <p:par>
                                <p:cTn id="22" presetID="10" presetClass="exit" presetSubtype="0" fill="hold" nodeType="withEffect">
                                  <p:stCondLst>
                                    <p:cond delay="1500"/>
                                  </p:stCondLst>
                                  <p:childTnLst>
                                    <p:animEffect transition="out" filter="fade">
                                      <p:cBhvr>
                                        <p:cTn id="23" dur="500"/>
                                        <p:tgtEl>
                                          <p:spTgt spid="35"/>
                                        </p:tgtEl>
                                      </p:cBhvr>
                                    </p:animEffect>
                                    <p:set>
                                      <p:cBhvr>
                                        <p:cTn id="24" dur="1" fill="hold">
                                          <p:stCondLst>
                                            <p:cond delay="499"/>
                                          </p:stCondLst>
                                        </p:cTn>
                                        <p:tgtEl>
                                          <p:spTgt spid="35"/>
                                        </p:tgtEl>
                                        <p:attrNameLst>
                                          <p:attrName>style.visibility</p:attrName>
                                        </p:attrNameLst>
                                      </p:cBhvr>
                                      <p:to>
                                        <p:strVal val="hidden"/>
                                      </p:to>
                                    </p:set>
                                  </p:childTnLst>
                                </p:cTn>
                              </p:par>
                              <p:par>
                                <p:cTn id="25" presetID="10" presetClass="entr" presetSubtype="0" fill="hold" nodeType="withEffect">
                                  <p:stCondLst>
                                    <p:cond delay="50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9351605-213E-49E9-B6F4-FD3345BCF7C5}"/>
              </a:ext>
            </a:extLst>
          </p:cNvPr>
          <p:cNvSpPr/>
          <p:nvPr/>
        </p:nvSpPr>
        <p:spPr>
          <a:xfrm>
            <a:off x="3961243" y="1662731"/>
            <a:ext cx="1893956" cy="447488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 name="Title 1">
            <a:extLst>
              <a:ext uri="{FF2B5EF4-FFF2-40B4-BE49-F238E27FC236}">
                <a16:creationId xmlns:a16="http://schemas.microsoft.com/office/drawing/2014/main" id="{DF3ECF92-E08C-4B68-A0A3-316277566E49}"/>
              </a:ext>
            </a:extLst>
          </p:cNvPr>
          <p:cNvSpPr>
            <a:spLocks noGrp="1"/>
          </p:cNvSpPr>
          <p:nvPr>
            <p:ph type="title"/>
          </p:nvPr>
        </p:nvSpPr>
        <p:spPr/>
        <p:txBody>
          <a:bodyPr/>
          <a:lstStyle/>
          <a:p>
            <a:r>
              <a:rPr lang="en-US" dirty="0"/>
              <a:t>Design activities</a:t>
            </a:r>
          </a:p>
        </p:txBody>
      </p:sp>
      <p:sp>
        <p:nvSpPr>
          <p:cNvPr id="4" name="TextBox 3">
            <a:extLst>
              <a:ext uri="{FF2B5EF4-FFF2-40B4-BE49-F238E27FC236}">
                <a16:creationId xmlns:a16="http://schemas.microsoft.com/office/drawing/2014/main" id="{9D512533-CCC9-4888-8EFB-ED59A25C1588}"/>
              </a:ext>
            </a:extLst>
          </p:cNvPr>
          <p:cNvSpPr txBox="1"/>
          <p:nvPr/>
        </p:nvSpPr>
        <p:spPr>
          <a:xfrm>
            <a:off x="1399381"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5" name="TextBox 4">
            <a:extLst>
              <a:ext uri="{FF2B5EF4-FFF2-40B4-BE49-F238E27FC236}">
                <a16:creationId xmlns:a16="http://schemas.microsoft.com/office/drawing/2014/main" id="{F1CBBF26-4D61-43C0-B73D-B386980C2940}"/>
              </a:ext>
            </a:extLst>
          </p:cNvPr>
          <p:cNvSpPr txBox="1"/>
          <p:nvPr/>
        </p:nvSpPr>
        <p:spPr>
          <a:xfrm>
            <a:off x="3994465"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6" name="TextBox 5">
            <a:extLst>
              <a:ext uri="{FF2B5EF4-FFF2-40B4-BE49-F238E27FC236}">
                <a16:creationId xmlns:a16="http://schemas.microsoft.com/office/drawing/2014/main" id="{17853C7C-DAFB-49E0-B087-E605138F5566}"/>
              </a:ext>
            </a:extLst>
          </p:cNvPr>
          <p:cNvSpPr txBox="1"/>
          <p:nvPr/>
        </p:nvSpPr>
        <p:spPr>
          <a:xfrm>
            <a:off x="6532561"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7" name="TextBox 6">
            <a:extLst>
              <a:ext uri="{FF2B5EF4-FFF2-40B4-BE49-F238E27FC236}">
                <a16:creationId xmlns:a16="http://schemas.microsoft.com/office/drawing/2014/main" id="{F8E0DE9A-887D-4CE7-8042-3B08D908675C}"/>
              </a:ext>
            </a:extLst>
          </p:cNvPr>
          <p:cNvSpPr txBox="1"/>
          <p:nvPr/>
        </p:nvSpPr>
        <p:spPr>
          <a:xfrm>
            <a:off x="9136858"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a:t>
            </a:r>
          </a:p>
        </p:txBody>
      </p:sp>
      <p:sp>
        <p:nvSpPr>
          <p:cNvPr id="8" name="TextBox 7">
            <a:extLst>
              <a:ext uri="{FF2B5EF4-FFF2-40B4-BE49-F238E27FC236}">
                <a16:creationId xmlns:a16="http://schemas.microsoft.com/office/drawing/2014/main" id="{281B16FD-4B45-4C38-994F-DE72876246BC}"/>
              </a:ext>
            </a:extLst>
          </p:cNvPr>
          <p:cNvSpPr txBox="1"/>
          <p:nvPr/>
        </p:nvSpPr>
        <p:spPr>
          <a:xfrm>
            <a:off x="1981200"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sp>
        <p:nvSpPr>
          <p:cNvPr id="9" name="TextBox 8">
            <a:extLst>
              <a:ext uri="{FF2B5EF4-FFF2-40B4-BE49-F238E27FC236}">
                <a16:creationId xmlns:a16="http://schemas.microsoft.com/office/drawing/2014/main" id="{F022D8A8-9FE8-4D14-8146-42EC191165E7}"/>
              </a:ext>
            </a:extLst>
          </p:cNvPr>
          <p:cNvSpPr txBox="1"/>
          <p:nvPr/>
        </p:nvSpPr>
        <p:spPr>
          <a:xfrm>
            <a:off x="4560359"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sp>
        <p:nvSpPr>
          <p:cNvPr id="10" name="TextBox 9">
            <a:extLst>
              <a:ext uri="{FF2B5EF4-FFF2-40B4-BE49-F238E27FC236}">
                <a16:creationId xmlns:a16="http://schemas.microsoft.com/office/drawing/2014/main" id="{447D98F0-B1D1-4787-8F90-10714A2FA674}"/>
              </a:ext>
            </a:extLst>
          </p:cNvPr>
          <p:cNvSpPr txBox="1"/>
          <p:nvPr/>
        </p:nvSpPr>
        <p:spPr>
          <a:xfrm>
            <a:off x="7139518"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sp>
        <p:nvSpPr>
          <p:cNvPr id="11" name="TextBox 10">
            <a:extLst>
              <a:ext uri="{FF2B5EF4-FFF2-40B4-BE49-F238E27FC236}">
                <a16:creationId xmlns:a16="http://schemas.microsoft.com/office/drawing/2014/main" id="{3A63EE5B-25BC-452C-9E96-92451BDFF1DC}"/>
              </a:ext>
            </a:extLst>
          </p:cNvPr>
          <p:cNvSpPr txBox="1"/>
          <p:nvPr/>
        </p:nvSpPr>
        <p:spPr>
          <a:xfrm>
            <a:off x="9718677"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15" name="Straight Connector 14">
            <a:extLst>
              <a:ext uri="{FF2B5EF4-FFF2-40B4-BE49-F238E27FC236}">
                <a16:creationId xmlns:a16="http://schemas.microsoft.com/office/drawing/2014/main" id="{FECD0E16-2D71-4A33-8CC3-F9E47467C4AE}"/>
              </a:ext>
            </a:extLst>
          </p:cNvPr>
          <p:cNvCxnSpPr>
            <a:cxnSpLocks/>
          </p:cNvCxnSpPr>
          <p:nvPr/>
        </p:nvCxnSpPr>
        <p:spPr>
          <a:xfrm>
            <a:off x="1981200" y="4495502"/>
            <a:ext cx="840263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23987783-9FC2-432C-BE00-079CD1F4E7A7}"/>
              </a:ext>
            </a:extLst>
          </p:cNvPr>
          <p:cNvGrpSpPr/>
          <p:nvPr/>
        </p:nvGrpSpPr>
        <p:grpSpPr>
          <a:xfrm>
            <a:off x="4197422" y="2254476"/>
            <a:ext cx="1383830" cy="940491"/>
            <a:chOff x="4559771" y="2107509"/>
            <a:chExt cx="1383830" cy="940491"/>
          </a:xfrm>
        </p:grpSpPr>
        <p:sp>
          <p:nvSpPr>
            <p:cNvPr id="16" name="Rectangle 15">
              <a:extLst>
                <a:ext uri="{FF2B5EF4-FFF2-40B4-BE49-F238E27FC236}">
                  <a16:creationId xmlns:a16="http://schemas.microsoft.com/office/drawing/2014/main" id="{6FD69FC1-0BA7-4971-B140-9C7B192ADA8C}"/>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17" name="Rectangle 16">
              <a:extLst>
                <a:ext uri="{FF2B5EF4-FFF2-40B4-BE49-F238E27FC236}">
                  <a16:creationId xmlns:a16="http://schemas.microsoft.com/office/drawing/2014/main" id="{D698B99A-D510-41ED-ADFD-F4404F1BB802}"/>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18" name="Connector: Elbow 17">
              <a:extLst>
                <a:ext uri="{FF2B5EF4-FFF2-40B4-BE49-F238E27FC236}">
                  <a16:creationId xmlns:a16="http://schemas.microsoft.com/office/drawing/2014/main" id="{E4A8D759-068F-4079-9F9E-D23A43165273}"/>
                </a:ext>
              </a:extLst>
            </p:cNvPr>
            <p:cNvCxnSpPr>
              <a:cxnSpLocks/>
              <a:stCxn id="17" idx="0"/>
              <a:endCxn id="16"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8F46325-0F41-4618-A0E0-B63F3F283031}"/>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20" name="Connector: Elbow 19">
              <a:extLst>
                <a:ext uri="{FF2B5EF4-FFF2-40B4-BE49-F238E27FC236}">
                  <a16:creationId xmlns:a16="http://schemas.microsoft.com/office/drawing/2014/main" id="{9D5A8A99-2DAB-4804-BC99-88339B66A744}"/>
                </a:ext>
              </a:extLst>
            </p:cNvPr>
            <p:cNvCxnSpPr>
              <a:cxnSpLocks/>
              <a:stCxn id="19" idx="0"/>
              <a:endCxn id="16"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60692A3E-804B-4AF9-A8A0-99407F0D5629}"/>
              </a:ext>
            </a:extLst>
          </p:cNvPr>
          <p:cNvGrpSpPr/>
          <p:nvPr/>
        </p:nvGrpSpPr>
        <p:grpSpPr>
          <a:xfrm>
            <a:off x="7016915" y="2126568"/>
            <a:ext cx="914400" cy="1196307"/>
            <a:chOff x="7414404" y="1920243"/>
            <a:chExt cx="914400" cy="1196307"/>
          </a:xfrm>
        </p:grpSpPr>
        <p:cxnSp>
          <p:nvCxnSpPr>
            <p:cNvPr id="35" name="Straight Connector 34">
              <a:extLst>
                <a:ext uri="{FF2B5EF4-FFF2-40B4-BE49-F238E27FC236}">
                  <a16:creationId xmlns:a16="http://schemas.microsoft.com/office/drawing/2014/main" id="{BD424039-2FD4-4006-B132-17026FF49C6C}"/>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D6AE6172-59E1-4636-B3C7-06707C72935C}"/>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8" name="Straight Connector 37">
              <a:extLst>
                <a:ext uri="{FF2B5EF4-FFF2-40B4-BE49-F238E27FC236}">
                  <a16:creationId xmlns:a16="http://schemas.microsoft.com/office/drawing/2014/main" id="{5BD90593-7B37-416A-8106-C19152CE1A11}"/>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D870BAF5-9EA0-4FB5-AC90-36797F62AADE}"/>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40" name="Straight Connector 39">
              <a:extLst>
                <a:ext uri="{FF2B5EF4-FFF2-40B4-BE49-F238E27FC236}">
                  <a16:creationId xmlns:a16="http://schemas.microsoft.com/office/drawing/2014/main" id="{09C9A6D9-9844-4662-8EF9-2143EEDB0CE7}"/>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8D768FBA-0299-4839-B798-3DF9B716FAF5}"/>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nvGrpSpPr>
          <p:cNvPr id="66" name="Group 65">
            <a:extLst>
              <a:ext uri="{FF2B5EF4-FFF2-40B4-BE49-F238E27FC236}">
                <a16:creationId xmlns:a16="http://schemas.microsoft.com/office/drawing/2014/main" id="{29531132-F28C-4CB6-BC36-9521720DA633}"/>
              </a:ext>
            </a:extLst>
          </p:cNvPr>
          <p:cNvGrpSpPr/>
          <p:nvPr/>
        </p:nvGrpSpPr>
        <p:grpSpPr>
          <a:xfrm>
            <a:off x="9545262" y="2218726"/>
            <a:ext cx="1011992" cy="1011990"/>
            <a:chOff x="9914445" y="2218726"/>
            <a:chExt cx="1011992" cy="1011990"/>
          </a:xfrm>
        </p:grpSpPr>
        <p:sp>
          <p:nvSpPr>
            <p:cNvPr id="42" name="Oval 41">
              <a:extLst>
                <a:ext uri="{FF2B5EF4-FFF2-40B4-BE49-F238E27FC236}">
                  <a16:creationId xmlns:a16="http://schemas.microsoft.com/office/drawing/2014/main" id="{49D89357-43C5-4568-9164-3DEEA998DC64}"/>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50" name="Rectangle 49">
              <a:extLst>
                <a:ext uri="{FF2B5EF4-FFF2-40B4-BE49-F238E27FC236}">
                  <a16:creationId xmlns:a16="http://schemas.microsoft.com/office/drawing/2014/main" id="{C98B8DBF-B238-4D79-999B-18EDB62BE322}"/>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8A6D481C-910A-4FA3-8172-0C11B85306D6}"/>
              </a:ext>
            </a:extLst>
          </p:cNvPr>
          <p:cNvGrpSpPr/>
          <p:nvPr/>
        </p:nvGrpSpPr>
        <p:grpSpPr>
          <a:xfrm>
            <a:off x="1870224" y="2096642"/>
            <a:ext cx="880611" cy="1256158"/>
            <a:chOff x="2331042" y="1868042"/>
            <a:chExt cx="880611" cy="1256158"/>
          </a:xfrm>
        </p:grpSpPr>
        <p:sp>
          <p:nvSpPr>
            <p:cNvPr id="52" name="Rectangle 51">
              <a:extLst>
                <a:ext uri="{FF2B5EF4-FFF2-40B4-BE49-F238E27FC236}">
                  <a16:creationId xmlns:a16="http://schemas.microsoft.com/office/drawing/2014/main" id="{60496265-B1A6-4793-8D97-AC6951395789}"/>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61" name="Rectangle 60">
              <a:extLst>
                <a:ext uri="{FF2B5EF4-FFF2-40B4-BE49-F238E27FC236}">
                  <a16:creationId xmlns:a16="http://schemas.microsoft.com/office/drawing/2014/main" id="{FC079D8B-94C7-464C-95B5-2C9C7DD289C0}"/>
                </a:ext>
              </a:extLst>
            </p:cNvPr>
            <p:cNvSpPr/>
            <p:nvPr/>
          </p:nvSpPr>
          <p:spPr>
            <a:xfrm>
              <a:off x="2712043" y="2043160"/>
              <a:ext cx="499610" cy="30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60" name="Group 59">
              <a:extLst>
                <a:ext uri="{FF2B5EF4-FFF2-40B4-BE49-F238E27FC236}">
                  <a16:creationId xmlns:a16="http://schemas.microsoft.com/office/drawing/2014/main" id="{DC16EA44-6221-4D19-8B43-8FA024F0ED48}"/>
                </a:ext>
              </a:extLst>
            </p:cNvPr>
            <p:cNvGrpSpPr/>
            <p:nvPr/>
          </p:nvGrpSpPr>
          <p:grpSpPr>
            <a:xfrm rot="12977183">
              <a:off x="2811164" y="1868042"/>
              <a:ext cx="168090" cy="840450"/>
              <a:chOff x="683418" y="3200400"/>
              <a:chExt cx="228600" cy="1143000"/>
            </a:xfrm>
          </p:grpSpPr>
          <p:sp>
            <p:nvSpPr>
              <p:cNvPr id="59" name="Freeform: Shape 58">
                <a:extLst>
                  <a:ext uri="{FF2B5EF4-FFF2-40B4-BE49-F238E27FC236}">
                    <a16:creationId xmlns:a16="http://schemas.microsoft.com/office/drawing/2014/main" id="{E45BE502-6A23-4D5C-BDBE-6F7685F57C8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57" name="Rectangle 56">
                <a:extLst>
                  <a:ext uri="{FF2B5EF4-FFF2-40B4-BE49-F238E27FC236}">
                    <a16:creationId xmlns:a16="http://schemas.microsoft.com/office/drawing/2014/main" id="{2BD68B99-3993-47BE-81EC-E6CDB6F74B69}"/>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spTree>
    <p:extLst>
      <p:ext uri="{BB962C8B-B14F-4D97-AF65-F5344CB8AC3E}">
        <p14:creationId xmlns:p14="http://schemas.microsoft.com/office/powerpoint/2010/main" val="213184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95833E-6 1.48148E-6 L 0.21003 1.48148E-6 " pathEditMode="relative" rAng="0" ptsTypes="AA">
                                      <p:cBhvr>
                                        <p:cTn id="6" dur="2000" fill="hold"/>
                                        <p:tgtEl>
                                          <p:spTgt spid="43"/>
                                        </p:tgtEl>
                                        <p:attrNameLst>
                                          <p:attrName>ppt_x</p:attrName>
                                          <p:attrName>ppt_y</p:attrName>
                                        </p:attrNameLst>
                                      </p:cBhvr>
                                      <p:rCtr x="104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0B4D5BE-3257-4BD1-8011-B9188A81BDB6}"/>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a:latin typeface="Arial" pitchFamily="34" charset="0"/>
              <a:cs typeface="Arial" pitchFamily="34" charset="0"/>
            </a:endParaRPr>
          </a:p>
        </p:txBody>
      </p:sp>
      <p:sp>
        <p:nvSpPr>
          <p:cNvPr id="25" name="Rectangle 24">
            <a:extLst>
              <a:ext uri="{FF2B5EF4-FFF2-40B4-BE49-F238E27FC236}">
                <a16:creationId xmlns:a16="http://schemas.microsoft.com/office/drawing/2014/main" id="{864E5A97-A92A-42D2-9CE0-4CB3F842EB4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6" name="Rectangle 25">
            <a:extLst>
              <a:ext uri="{FF2B5EF4-FFF2-40B4-BE49-F238E27FC236}">
                <a16:creationId xmlns:a16="http://schemas.microsoft.com/office/drawing/2014/main" id="{799BB525-2211-4A7A-A3A4-8912105C20B5}"/>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7" name="TextBox 26">
            <a:extLst>
              <a:ext uri="{FF2B5EF4-FFF2-40B4-BE49-F238E27FC236}">
                <a16:creationId xmlns:a16="http://schemas.microsoft.com/office/drawing/2014/main" id="{DCE99579-920E-4F22-8849-2D4A20D40838}"/>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28" name="TextBox 27">
            <a:extLst>
              <a:ext uri="{FF2B5EF4-FFF2-40B4-BE49-F238E27FC236}">
                <a16:creationId xmlns:a16="http://schemas.microsoft.com/office/drawing/2014/main" id="{B0733F8D-5260-4959-9E87-945A44B93C66}"/>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cxnSp>
        <p:nvCxnSpPr>
          <p:cNvPr id="29" name="Straight Connector 28">
            <a:extLst>
              <a:ext uri="{FF2B5EF4-FFF2-40B4-BE49-F238E27FC236}">
                <a16:creationId xmlns:a16="http://schemas.microsoft.com/office/drawing/2014/main" id="{C27D28F6-7D5A-4AFD-A795-9FAFB9B648B6}"/>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C16BF8F-1DA6-4740-B97F-F7BB53BC75DB}"/>
              </a:ext>
            </a:extLst>
          </p:cNvPr>
          <p:cNvGrpSpPr/>
          <p:nvPr/>
        </p:nvGrpSpPr>
        <p:grpSpPr>
          <a:xfrm>
            <a:off x="717820" y="2004093"/>
            <a:ext cx="914400" cy="1196307"/>
            <a:chOff x="7414404" y="1920243"/>
            <a:chExt cx="914400" cy="1196307"/>
          </a:xfrm>
        </p:grpSpPr>
        <p:cxnSp>
          <p:nvCxnSpPr>
            <p:cNvPr id="31" name="Straight Connector 30">
              <a:extLst>
                <a:ext uri="{FF2B5EF4-FFF2-40B4-BE49-F238E27FC236}">
                  <a16:creationId xmlns:a16="http://schemas.microsoft.com/office/drawing/2014/main" id="{F75797F5-6E2C-47DD-9790-D4E7A035559F}"/>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F0DF0618-3FBF-4EA0-A512-58DFB8EEBE04}"/>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3" name="Straight Connector 32">
              <a:extLst>
                <a:ext uri="{FF2B5EF4-FFF2-40B4-BE49-F238E27FC236}">
                  <a16:creationId xmlns:a16="http://schemas.microsoft.com/office/drawing/2014/main" id="{44C4799E-81E2-4F8A-B19C-1DDC28839D68}"/>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A6D7A1A7-685A-4A34-852D-39FC3F93A2DA}"/>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5" name="Straight Connector 34">
              <a:extLst>
                <a:ext uri="{FF2B5EF4-FFF2-40B4-BE49-F238E27FC236}">
                  <a16:creationId xmlns:a16="http://schemas.microsoft.com/office/drawing/2014/main" id="{492DF1E9-C50B-4052-A4D3-957D68D4D000}"/>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F8CF2F3-EA67-480C-9A4C-804D5137904A}"/>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sp>
        <p:nvSpPr>
          <p:cNvPr id="22" name="TextBox 21">
            <a:extLst>
              <a:ext uri="{FF2B5EF4-FFF2-40B4-BE49-F238E27FC236}">
                <a16:creationId xmlns:a16="http://schemas.microsoft.com/office/drawing/2014/main" id="{0AA6B469-A49D-4366-A32C-F668E0FF7363}"/>
              </a:ext>
            </a:extLst>
          </p:cNvPr>
          <p:cNvSpPr txBox="1"/>
          <p:nvPr/>
        </p:nvSpPr>
        <p:spPr>
          <a:xfrm>
            <a:off x="4329540" y="1295400"/>
            <a:ext cx="7481460" cy="4708981"/>
          </a:xfrm>
          <a:prstGeom prst="rect">
            <a:avLst/>
          </a:prstGeom>
          <a:noFill/>
        </p:spPr>
        <p:txBody>
          <a:bodyPr wrap="square" rtlCol="0">
            <a:spAutoFit/>
          </a:bodyPr>
          <a:lstStyle/>
          <a:p>
            <a:r>
              <a:rPr lang="en-US" sz="2000" dirty="0">
                <a:solidFill>
                  <a:schemeClr val="bg1"/>
                </a:solidFill>
                <a:latin typeface="Arial" pitchFamily="34" charset="0"/>
                <a:cs typeface="Arial" pitchFamily="34" charset="0"/>
              </a:rPr>
              <a:t>Describe increasing detail of a design</a:t>
            </a:r>
          </a:p>
          <a:p>
            <a:pPr marL="342900" indent="-342900">
              <a:buFontTx/>
              <a:buChar char="-"/>
            </a:pPr>
            <a:r>
              <a:rPr lang="en-US" sz="2000" dirty="0">
                <a:solidFill>
                  <a:schemeClr val="bg1"/>
                </a:solidFill>
                <a:latin typeface="Arial" pitchFamily="34" charset="0"/>
                <a:cs typeface="Arial" pitchFamily="34" charset="0"/>
              </a:rPr>
              <a:t>Capture how an implementation behaves</a:t>
            </a:r>
          </a:p>
          <a:p>
            <a:endParaRPr lang="en-US" sz="2000" dirty="0">
              <a:solidFill>
                <a:schemeClr val="bg1"/>
              </a:solidFill>
              <a:latin typeface="Arial" pitchFamily="34" charset="0"/>
              <a:cs typeface="Arial" pitchFamily="34" charset="0"/>
            </a:endParaRPr>
          </a:p>
          <a:p>
            <a:r>
              <a:rPr lang="en-US" sz="2000" dirty="0">
                <a:solidFill>
                  <a:schemeClr val="bg1"/>
                </a:solidFill>
                <a:latin typeface="Arial" pitchFamily="34" charset="0"/>
                <a:cs typeface="Arial" pitchFamily="34" charset="0"/>
              </a:rPr>
              <a:t>Allow approximations of designed behavior</a:t>
            </a:r>
          </a:p>
          <a:p>
            <a:pPr marL="342900" indent="-342900">
              <a:buFontTx/>
              <a:buChar char="-"/>
            </a:pPr>
            <a:r>
              <a:rPr lang="en-US" sz="2000" dirty="0">
                <a:solidFill>
                  <a:schemeClr val="bg1"/>
                </a:solidFill>
                <a:latin typeface="Arial" pitchFamily="34" charset="0"/>
                <a:cs typeface="Arial" pitchFamily="34" charset="0"/>
              </a:rPr>
              <a:t>Realizable</a:t>
            </a:r>
          </a:p>
          <a:p>
            <a:pPr marL="342900" indent="-342900">
              <a:buFontTx/>
              <a:buChar char="-"/>
            </a:pPr>
            <a:r>
              <a:rPr lang="en-US" sz="2000" dirty="0">
                <a:solidFill>
                  <a:schemeClr val="bg1"/>
                </a:solidFill>
                <a:latin typeface="Arial" pitchFamily="34" charset="0"/>
                <a:cs typeface="Arial" pitchFamily="34" charset="0"/>
              </a:rPr>
              <a:t>Lower cost</a:t>
            </a:r>
          </a:p>
          <a:p>
            <a:pPr marL="342900" indent="-342900">
              <a:buFontTx/>
              <a:buChar char="-"/>
            </a:pPr>
            <a:r>
              <a:rPr lang="en-US" sz="2000" dirty="0">
                <a:solidFill>
                  <a:schemeClr val="bg1"/>
                </a:solidFill>
                <a:latin typeface="Arial" pitchFamily="34" charset="0"/>
                <a:cs typeface="Arial" pitchFamily="34" charset="0"/>
              </a:rPr>
              <a:t>Better performance</a:t>
            </a:r>
          </a:p>
          <a:p>
            <a:endParaRPr lang="en-US" sz="2000" dirty="0">
              <a:solidFill>
                <a:schemeClr val="bg1"/>
              </a:solidFill>
              <a:latin typeface="Arial" pitchFamily="34" charset="0"/>
              <a:cs typeface="Arial" pitchFamily="34" charset="0"/>
            </a:endParaRPr>
          </a:p>
          <a:p>
            <a:r>
              <a:rPr lang="en-US" sz="2000" dirty="0">
                <a:solidFill>
                  <a:schemeClr val="bg1"/>
                </a:solidFill>
                <a:latin typeface="Arial" pitchFamily="34" charset="0"/>
                <a:cs typeface="Arial" pitchFamily="34" charset="0"/>
              </a:rPr>
              <a:t>Account for nonfunctional (not designed) behavior</a:t>
            </a:r>
          </a:p>
          <a:p>
            <a:endParaRPr lang="en-US" sz="2000" dirty="0">
              <a:solidFill>
                <a:schemeClr val="bg1"/>
              </a:solidFill>
              <a:latin typeface="Arial" pitchFamily="34" charset="0"/>
              <a:cs typeface="Arial" pitchFamily="34" charset="0"/>
            </a:endParaRPr>
          </a:p>
          <a:p>
            <a:r>
              <a:rPr lang="en-US" sz="2000" dirty="0">
                <a:solidFill>
                  <a:schemeClr val="bg1"/>
                </a:solidFill>
                <a:latin typeface="Arial" pitchFamily="34" charset="0"/>
                <a:cs typeface="Arial" pitchFamily="34" charset="0"/>
              </a:rPr>
              <a:t>Find actual physical realizations of principled solutions</a:t>
            </a:r>
          </a:p>
          <a:p>
            <a:pPr marL="342900" indent="-342900">
              <a:buFontTx/>
              <a:buChar char="-"/>
            </a:pPr>
            <a:r>
              <a:rPr lang="en-US" sz="2000" dirty="0">
                <a:solidFill>
                  <a:schemeClr val="bg1"/>
                </a:solidFill>
                <a:latin typeface="Arial" pitchFamily="34" charset="0"/>
                <a:cs typeface="Arial" pitchFamily="34" charset="0"/>
              </a:rPr>
              <a:t>Select components that meet (Pareto) optimal design objectives and constraints</a:t>
            </a:r>
          </a:p>
          <a:p>
            <a:pPr marL="342900" indent="-342900">
              <a:buFontTx/>
              <a:buChar char="-"/>
            </a:pPr>
            <a:endParaRPr lang="en-US" sz="2000" dirty="0">
              <a:solidFill>
                <a:schemeClr val="bg1"/>
              </a:solidFill>
              <a:latin typeface="Arial" pitchFamily="34" charset="0"/>
              <a:cs typeface="Arial" pitchFamily="34" charset="0"/>
            </a:endParaRPr>
          </a:p>
          <a:p>
            <a:endParaRPr lang="en-US" sz="2000" dirty="0">
              <a:solidFill>
                <a:schemeClr val="bg1"/>
              </a:solidFill>
              <a:latin typeface="Arial" pitchFamily="34" charset="0"/>
              <a:cs typeface="Arial" pitchFamily="34" charset="0"/>
            </a:endParaRPr>
          </a:p>
        </p:txBody>
      </p:sp>
      <p:grpSp>
        <p:nvGrpSpPr>
          <p:cNvPr id="2" name="Group 1">
            <a:extLst>
              <a:ext uri="{FF2B5EF4-FFF2-40B4-BE49-F238E27FC236}">
                <a16:creationId xmlns:a16="http://schemas.microsoft.com/office/drawing/2014/main" id="{404384B0-4C70-4CE5-B856-8C3A80402A19}"/>
              </a:ext>
            </a:extLst>
          </p:cNvPr>
          <p:cNvGrpSpPr/>
          <p:nvPr/>
        </p:nvGrpSpPr>
        <p:grpSpPr>
          <a:xfrm>
            <a:off x="2181574" y="1295400"/>
            <a:ext cx="1893956" cy="4544137"/>
            <a:chOff x="2181574" y="1295400"/>
            <a:chExt cx="1893956" cy="4544137"/>
          </a:xfrm>
        </p:grpSpPr>
        <p:sp>
          <p:nvSpPr>
            <p:cNvPr id="24" name="Rectangle 23">
              <a:extLst>
                <a:ext uri="{FF2B5EF4-FFF2-40B4-BE49-F238E27FC236}">
                  <a16:creationId xmlns:a16="http://schemas.microsoft.com/office/drawing/2014/main" id="{A2C8765D-9B05-4ACF-AF7B-1DDC5BE82A09}"/>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43" name="Rectangle 42">
              <a:extLst>
                <a:ext uri="{FF2B5EF4-FFF2-40B4-BE49-F238E27FC236}">
                  <a16:creationId xmlns:a16="http://schemas.microsoft.com/office/drawing/2014/main" id="{356658C2-326D-4960-BE5B-9FCA18C98395}"/>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Integrate</a:t>
              </a:r>
            </a:p>
          </p:txBody>
        </p:sp>
        <p:sp>
          <p:nvSpPr>
            <p:cNvPr id="44" name="Rectangle 43">
              <a:extLst>
                <a:ext uri="{FF2B5EF4-FFF2-40B4-BE49-F238E27FC236}">
                  <a16:creationId xmlns:a16="http://schemas.microsoft.com/office/drawing/2014/main" id="{116AB3F0-7F80-4098-9B62-4B8BBD86D527}"/>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Profile</a:t>
              </a:r>
            </a:p>
          </p:txBody>
        </p:sp>
        <p:sp>
          <p:nvSpPr>
            <p:cNvPr id="45" name="Rectangle 44">
              <a:extLst>
                <a:ext uri="{FF2B5EF4-FFF2-40B4-BE49-F238E27FC236}">
                  <a16:creationId xmlns:a16="http://schemas.microsoft.com/office/drawing/2014/main" id="{9E686508-8B2C-4CB1-BE29-38CD47986A2A}"/>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Choose</a:t>
              </a:r>
            </a:p>
          </p:txBody>
        </p:sp>
        <p:sp>
          <p:nvSpPr>
            <p:cNvPr id="46" name="Rectangle 45">
              <a:extLst>
                <a:ext uri="{FF2B5EF4-FFF2-40B4-BE49-F238E27FC236}">
                  <a16:creationId xmlns:a16="http://schemas.microsoft.com/office/drawing/2014/main" id="{C5F80C7B-4701-4CDF-AE68-6ACDE51B91D2}"/>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47" name="Rectangle 46">
              <a:extLst>
                <a:ext uri="{FF2B5EF4-FFF2-40B4-BE49-F238E27FC236}">
                  <a16:creationId xmlns:a16="http://schemas.microsoft.com/office/drawing/2014/main" id="{F2A61D3F-BD03-4366-A7CE-3967A4AB62FB}"/>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grpSp>
    </p:spTree>
    <p:extLst>
      <p:ext uri="{BB962C8B-B14F-4D97-AF65-F5344CB8AC3E}">
        <p14:creationId xmlns:p14="http://schemas.microsoft.com/office/powerpoint/2010/main" val="303568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91D2BC-AE4E-41EC-B261-4652622AB12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Adding an explicit execution scheduler</a:t>
            </a:r>
          </a:p>
        </p:txBody>
      </p:sp>
      <p:sp>
        <p:nvSpPr>
          <p:cNvPr id="25" name="Rectangle 24">
            <a:extLst>
              <a:ext uri="{FF2B5EF4-FFF2-40B4-BE49-F238E27FC236}">
                <a16:creationId xmlns:a16="http://schemas.microsoft.com/office/drawing/2014/main" id="{864E5A97-A92A-42D2-9CE0-4CB3F842EB4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6" name="Rectangle 25">
            <a:extLst>
              <a:ext uri="{FF2B5EF4-FFF2-40B4-BE49-F238E27FC236}">
                <a16:creationId xmlns:a16="http://schemas.microsoft.com/office/drawing/2014/main" id="{799BB525-2211-4A7A-A3A4-8912105C20B5}"/>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7" name="TextBox 26">
            <a:extLst>
              <a:ext uri="{FF2B5EF4-FFF2-40B4-BE49-F238E27FC236}">
                <a16:creationId xmlns:a16="http://schemas.microsoft.com/office/drawing/2014/main" id="{DCE99579-920E-4F22-8849-2D4A20D40838}"/>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28" name="TextBox 27">
            <a:extLst>
              <a:ext uri="{FF2B5EF4-FFF2-40B4-BE49-F238E27FC236}">
                <a16:creationId xmlns:a16="http://schemas.microsoft.com/office/drawing/2014/main" id="{B0733F8D-5260-4959-9E87-945A44B93C66}"/>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cxnSp>
        <p:nvCxnSpPr>
          <p:cNvPr id="29" name="Straight Connector 28">
            <a:extLst>
              <a:ext uri="{FF2B5EF4-FFF2-40B4-BE49-F238E27FC236}">
                <a16:creationId xmlns:a16="http://schemas.microsoft.com/office/drawing/2014/main" id="{C27D28F6-7D5A-4AFD-A795-9FAFB9B648B6}"/>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C16BF8F-1DA6-4740-B97F-F7BB53BC75DB}"/>
              </a:ext>
            </a:extLst>
          </p:cNvPr>
          <p:cNvGrpSpPr/>
          <p:nvPr/>
        </p:nvGrpSpPr>
        <p:grpSpPr>
          <a:xfrm>
            <a:off x="717820" y="2004093"/>
            <a:ext cx="914400" cy="1196307"/>
            <a:chOff x="7414404" y="1920243"/>
            <a:chExt cx="914400" cy="1196307"/>
          </a:xfrm>
        </p:grpSpPr>
        <p:cxnSp>
          <p:nvCxnSpPr>
            <p:cNvPr id="31" name="Straight Connector 30">
              <a:extLst>
                <a:ext uri="{FF2B5EF4-FFF2-40B4-BE49-F238E27FC236}">
                  <a16:creationId xmlns:a16="http://schemas.microsoft.com/office/drawing/2014/main" id="{F75797F5-6E2C-47DD-9790-D4E7A035559F}"/>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F0DF0618-3FBF-4EA0-A512-58DFB8EEBE04}"/>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3" name="Straight Connector 32">
              <a:extLst>
                <a:ext uri="{FF2B5EF4-FFF2-40B4-BE49-F238E27FC236}">
                  <a16:creationId xmlns:a16="http://schemas.microsoft.com/office/drawing/2014/main" id="{44C4799E-81E2-4F8A-B19C-1DDC28839D68}"/>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A6D7A1A7-685A-4A34-852D-39FC3F93A2DA}"/>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5" name="Straight Connector 34">
              <a:extLst>
                <a:ext uri="{FF2B5EF4-FFF2-40B4-BE49-F238E27FC236}">
                  <a16:creationId xmlns:a16="http://schemas.microsoft.com/office/drawing/2014/main" id="{492DF1E9-C50B-4052-A4D3-957D68D4D000}"/>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F8CF2F3-EA67-480C-9A4C-804D5137904A}"/>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sp>
        <p:nvSpPr>
          <p:cNvPr id="22" name="Rectangle 21">
            <a:extLst>
              <a:ext uri="{FF2B5EF4-FFF2-40B4-BE49-F238E27FC236}">
                <a16:creationId xmlns:a16="http://schemas.microsoft.com/office/drawing/2014/main" id="{3B535E04-AED9-4278-87AB-404EA635C30C}"/>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23" name="Rectangle 22">
            <a:extLst>
              <a:ext uri="{FF2B5EF4-FFF2-40B4-BE49-F238E27FC236}">
                <a16:creationId xmlns:a16="http://schemas.microsoft.com/office/drawing/2014/main" id="{7E74F843-CCF9-4BA2-B279-ED1DD1570F14}"/>
              </a:ext>
            </a:extLst>
          </p:cNvPr>
          <p:cNvSpPr/>
          <p:nvPr/>
        </p:nvSpPr>
        <p:spPr>
          <a:xfrm>
            <a:off x="2181574" y="2060348"/>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4" name="Rectangle 23">
            <a:extLst>
              <a:ext uri="{FF2B5EF4-FFF2-40B4-BE49-F238E27FC236}">
                <a16:creationId xmlns:a16="http://schemas.microsoft.com/office/drawing/2014/main" id="{EE97F4BC-5A66-479B-AB32-797499A18B71}"/>
              </a:ext>
            </a:extLst>
          </p:cNvPr>
          <p:cNvSpPr/>
          <p:nvPr/>
        </p:nvSpPr>
        <p:spPr>
          <a:xfrm>
            <a:off x="2181574" y="2825296"/>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7" name="Rectangle 36">
            <a:extLst>
              <a:ext uri="{FF2B5EF4-FFF2-40B4-BE49-F238E27FC236}">
                <a16:creationId xmlns:a16="http://schemas.microsoft.com/office/drawing/2014/main" id="{10B3F4C7-8547-424C-A97B-63FCA6654AA1}"/>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8" name="Rectangle 37">
            <a:extLst>
              <a:ext uri="{FF2B5EF4-FFF2-40B4-BE49-F238E27FC236}">
                <a16:creationId xmlns:a16="http://schemas.microsoft.com/office/drawing/2014/main" id="{B4E9D91C-9180-4176-9B34-6CA6FB9DF512}"/>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9" name="Rectangle 38">
            <a:extLst>
              <a:ext uri="{FF2B5EF4-FFF2-40B4-BE49-F238E27FC236}">
                <a16:creationId xmlns:a16="http://schemas.microsoft.com/office/drawing/2014/main" id="{F5206771-2DD3-4E7D-A743-BCB6D6E33608}"/>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pic>
        <p:nvPicPr>
          <p:cNvPr id="40" name="Picture 39">
            <a:extLst>
              <a:ext uri="{FF2B5EF4-FFF2-40B4-BE49-F238E27FC236}">
                <a16:creationId xmlns:a16="http://schemas.microsoft.com/office/drawing/2014/main" id="{F2B9570D-5FBF-4750-819B-33E8FAD9A26B}"/>
              </a:ext>
            </a:extLst>
          </p:cNvPr>
          <p:cNvPicPr>
            <a:picLocks noChangeAspect="1"/>
          </p:cNvPicPr>
          <p:nvPr/>
        </p:nvPicPr>
        <p:blipFill>
          <a:blip r:embed="rId3"/>
          <a:stretch>
            <a:fillRect/>
          </a:stretch>
        </p:blipFill>
        <p:spPr>
          <a:xfrm>
            <a:off x="5281656" y="1655099"/>
            <a:ext cx="6453144" cy="4120274"/>
          </a:xfrm>
          <a:prstGeom prst="rect">
            <a:avLst/>
          </a:prstGeom>
        </p:spPr>
      </p:pic>
      <p:pic>
        <p:nvPicPr>
          <p:cNvPr id="41" name="Picture 40">
            <a:extLst>
              <a:ext uri="{FF2B5EF4-FFF2-40B4-BE49-F238E27FC236}">
                <a16:creationId xmlns:a16="http://schemas.microsoft.com/office/drawing/2014/main" id="{58D9EA08-CAAC-4468-A20B-F508CA6B6076}"/>
              </a:ext>
            </a:extLst>
          </p:cNvPr>
          <p:cNvPicPr>
            <a:picLocks noChangeAspect="1"/>
          </p:cNvPicPr>
          <p:nvPr/>
        </p:nvPicPr>
        <p:blipFill>
          <a:blip r:embed="rId4"/>
          <a:stretch>
            <a:fillRect/>
          </a:stretch>
        </p:blipFill>
        <p:spPr>
          <a:xfrm>
            <a:off x="4470348" y="1655098"/>
            <a:ext cx="6127652" cy="4094579"/>
          </a:xfrm>
          <a:prstGeom prst="rect">
            <a:avLst/>
          </a:prstGeom>
        </p:spPr>
      </p:pic>
      <p:pic>
        <p:nvPicPr>
          <p:cNvPr id="42" name="Picture 41">
            <a:extLst>
              <a:ext uri="{FF2B5EF4-FFF2-40B4-BE49-F238E27FC236}">
                <a16:creationId xmlns:a16="http://schemas.microsoft.com/office/drawing/2014/main" id="{06D3A607-0039-4AE8-9EBA-6416ACD0A5DE}"/>
              </a:ext>
            </a:extLst>
          </p:cNvPr>
          <p:cNvPicPr>
            <a:picLocks noChangeAspect="1"/>
          </p:cNvPicPr>
          <p:nvPr/>
        </p:nvPicPr>
        <p:blipFill>
          <a:blip r:embed="rId5"/>
          <a:stretch>
            <a:fillRect/>
          </a:stretch>
        </p:blipFill>
        <p:spPr>
          <a:xfrm>
            <a:off x="4572000" y="1759241"/>
            <a:ext cx="3148719" cy="2392749"/>
          </a:xfrm>
          <a:prstGeom prst="rect">
            <a:avLst/>
          </a:prstGeom>
        </p:spPr>
      </p:pic>
      <p:sp>
        <p:nvSpPr>
          <p:cNvPr id="2" name="Rectangle 1">
            <a:extLst>
              <a:ext uri="{FF2B5EF4-FFF2-40B4-BE49-F238E27FC236}">
                <a16:creationId xmlns:a16="http://schemas.microsoft.com/office/drawing/2014/main" id="{01EB6C20-3348-47F2-A7C0-27B6A86779D4}"/>
              </a:ext>
            </a:extLst>
          </p:cNvPr>
          <p:cNvSpPr/>
          <p:nvPr/>
        </p:nvSpPr>
        <p:spPr>
          <a:xfrm>
            <a:off x="5218638" y="2613832"/>
            <a:ext cx="3166012" cy="586568"/>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3" name="Rectangle 42">
            <a:extLst>
              <a:ext uri="{FF2B5EF4-FFF2-40B4-BE49-F238E27FC236}">
                <a16:creationId xmlns:a16="http://schemas.microsoft.com/office/drawing/2014/main" id="{B63A2CFE-448E-45D2-AA3B-696B00A4713A}"/>
              </a:ext>
            </a:extLst>
          </p:cNvPr>
          <p:cNvSpPr/>
          <p:nvPr/>
        </p:nvSpPr>
        <p:spPr>
          <a:xfrm>
            <a:off x="5221288" y="2613832"/>
            <a:ext cx="1287248" cy="2110568"/>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Rectangle 2">
            <a:extLst>
              <a:ext uri="{FF2B5EF4-FFF2-40B4-BE49-F238E27FC236}">
                <a16:creationId xmlns:a16="http://schemas.microsoft.com/office/drawing/2014/main" id="{7FB6929C-8FA4-467F-A8D3-ADBEC4FE0225}"/>
              </a:ext>
            </a:extLst>
          </p:cNvPr>
          <p:cNvSpPr/>
          <p:nvPr/>
        </p:nvSpPr>
        <p:spPr>
          <a:xfrm>
            <a:off x="8305800" y="2825296"/>
            <a:ext cx="914400" cy="182290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4" name="Rectangle 43">
            <a:extLst>
              <a:ext uri="{FF2B5EF4-FFF2-40B4-BE49-F238E27FC236}">
                <a16:creationId xmlns:a16="http://schemas.microsoft.com/office/drawing/2014/main" id="{CF35625F-ACF1-44CE-8669-5717C06F39E0}"/>
              </a:ext>
            </a:extLst>
          </p:cNvPr>
          <p:cNvSpPr/>
          <p:nvPr/>
        </p:nvSpPr>
        <p:spPr>
          <a:xfrm>
            <a:off x="6415276" y="4182802"/>
            <a:ext cx="914400" cy="141585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Tree>
    <p:extLst>
      <p:ext uri="{BB962C8B-B14F-4D97-AF65-F5344CB8AC3E}">
        <p14:creationId xmlns:p14="http://schemas.microsoft.com/office/powerpoint/2010/main" val="383665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par>
                                <p:cTn id="8" presetID="10" presetClass="entr" presetSubtype="0" fill="hold" nodeType="withEffect">
                                  <p:stCondLst>
                                    <p:cond delay="25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1" nodeType="withEffect">
                                  <p:stCondLst>
                                    <p:cond delay="2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1" nodeType="withEffect">
                                  <p:stCondLst>
                                    <p:cond delay="25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44"/>
                                        </p:tgtEl>
                                      </p:cBhvr>
                                    </p:animEffect>
                                    <p:set>
                                      <p:cBhvr>
                                        <p:cTn id="33" dur="1" fill="hold">
                                          <p:stCondLst>
                                            <p:cond delay="499"/>
                                          </p:stCondLst>
                                        </p:cTn>
                                        <p:tgtEl>
                                          <p:spTgt spid="44"/>
                                        </p:tgtEl>
                                        <p:attrNameLst>
                                          <p:attrName>style.visibility</p:attrName>
                                        </p:attrNameLst>
                                      </p:cBhvr>
                                      <p:to>
                                        <p:strVal val="hidden"/>
                                      </p:to>
                                    </p:set>
                                  </p:childTnLst>
                                </p:cTn>
                              </p:par>
                            </p:childTnLst>
                          </p:cTn>
                        </p:par>
                        <p:par>
                          <p:cTn id="34" fill="hold">
                            <p:stCondLst>
                              <p:cond delay="500"/>
                            </p:stCondLst>
                            <p:childTnLst>
                              <p:par>
                                <p:cTn id="35" presetID="22" presetClass="exit" presetSubtype="8" fill="hold" grpId="0" nodeType="afterEffect">
                                  <p:stCondLst>
                                    <p:cond delay="0"/>
                                  </p:stCondLst>
                                  <p:childTnLst>
                                    <p:animEffect transition="out" filter="wipe(left)">
                                      <p:cBhvr>
                                        <p:cTn id="36" dur="1000"/>
                                        <p:tgtEl>
                                          <p:spTgt spid="2"/>
                                        </p:tgtEl>
                                      </p:cBhvr>
                                    </p:animEffect>
                                    <p:set>
                                      <p:cBhvr>
                                        <p:cTn id="37" dur="1" fill="hold">
                                          <p:stCondLst>
                                            <p:cond delay="999"/>
                                          </p:stCondLst>
                                        </p:cTn>
                                        <p:tgtEl>
                                          <p:spTgt spid="2"/>
                                        </p:tgtEl>
                                        <p:attrNameLst>
                                          <p:attrName>style.visibility</p:attrName>
                                        </p:attrNameLst>
                                      </p:cBhvr>
                                      <p:to>
                                        <p:strVal val="hidden"/>
                                      </p:to>
                                    </p:set>
                                  </p:childTnLst>
                                </p:cTn>
                              </p:par>
                              <p:par>
                                <p:cTn id="38" presetID="22" presetClass="exit" presetSubtype="8" fill="hold" grpId="0" nodeType="withEffect">
                                  <p:stCondLst>
                                    <p:cond delay="0"/>
                                  </p:stCondLst>
                                  <p:childTnLst>
                                    <p:animEffect transition="out" filter="wipe(left)">
                                      <p:cBhvr>
                                        <p:cTn id="39" dur="500"/>
                                        <p:tgtEl>
                                          <p:spTgt spid="43"/>
                                        </p:tgtEl>
                                      </p:cBhvr>
                                    </p:animEffect>
                                    <p:set>
                                      <p:cBhvr>
                                        <p:cTn id="40" dur="1" fill="hold">
                                          <p:stCondLst>
                                            <p:cond delay="499"/>
                                          </p:stCondLst>
                                        </p:cTn>
                                        <p:tgtEl>
                                          <p:spTgt spid="4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3" grpId="0" animBg="1"/>
      <p:bldP spid="43" grpId="1" animBg="1"/>
      <p:bldP spid="3" grpId="0" animBg="1"/>
      <p:bldP spid="3" grpId="1" animBg="1"/>
      <p:bldP spid="44" grpId="0" animBg="1"/>
      <p:bldP spid="44"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91D2BC-AE4E-41EC-B261-4652622AB12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Inserting shared memory</a:t>
            </a:r>
          </a:p>
        </p:txBody>
      </p:sp>
      <p:sp>
        <p:nvSpPr>
          <p:cNvPr id="25" name="Rectangle 24">
            <a:extLst>
              <a:ext uri="{FF2B5EF4-FFF2-40B4-BE49-F238E27FC236}">
                <a16:creationId xmlns:a16="http://schemas.microsoft.com/office/drawing/2014/main" id="{864E5A97-A92A-42D2-9CE0-4CB3F842EB4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6" name="Rectangle 25">
            <a:extLst>
              <a:ext uri="{FF2B5EF4-FFF2-40B4-BE49-F238E27FC236}">
                <a16:creationId xmlns:a16="http://schemas.microsoft.com/office/drawing/2014/main" id="{799BB525-2211-4A7A-A3A4-8912105C20B5}"/>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7" name="TextBox 26">
            <a:extLst>
              <a:ext uri="{FF2B5EF4-FFF2-40B4-BE49-F238E27FC236}">
                <a16:creationId xmlns:a16="http://schemas.microsoft.com/office/drawing/2014/main" id="{DCE99579-920E-4F22-8849-2D4A20D40838}"/>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28" name="TextBox 27">
            <a:extLst>
              <a:ext uri="{FF2B5EF4-FFF2-40B4-BE49-F238E27FC236}">
                <a16:creationId xmlns:a16="http://schemas.microsoft.com/office/drawing/2014/main" id="{B0733F8D-5260-4959-9E87-945A44B93C66}"/>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cxnSp>
        <p:nvCxnSpPr>
          <p:cNvPr id="29" name="Straight Connector 28">
            <a:extLst>
              <a:ext uri="{FF2B5EF4-FFF2-40B4-BE49-F238E27FC236}">
                <a16:creationId xmlns:a16="http://schemas.microsoft.com/office/drawing/2014/main" id="{C27D28F6-7D5A-4AFD-A795-9FAFB9B648B6}"/>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C16BF8F-1DA6-4740-B97F-F7BB53BC75DB}"/>
              </a:ext>
            </a:extLst>
          </p:cNvPr>
          <p:cNvGrpSpPr/>
          <p:nvPr/>
        </p:nvGrpSpPr>
        <p:grpSpPr>
          <a:xfrm>
            <a:off x="717820" y="2004093"/>
            <a:ext cx="914400" cy="1196307"/>
            <a:chOff x="7414404" y="1920243"/>
            <a:chExt cx="914400" cy="1196307"/>
          </a:xfrm>
        </p:grpSpPr>
        <p:cxnSp>
          <p:nvCxnSpPr>
            <p:cNvPr id="31" name="Straight Connector 30">
              <a:extLst>
                <a:ext uri="{FF2B5EF4-FFF2-40B4-BE49-F238E27FC236}">
                  <a16:creationId xmlns:a16="http://schemas.microsoft.com/office/drawing/2014/main" id="{F75797F5-6E2C-47DD-9790-D4E7A035559F}"/>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F0DF0618-3FBF-4EA0-A512-58DFB8EEBE04}"/>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3" name="Straight Connector 32">
              <a:extLst>
                <a:ext uri="{FF2B5EF4-FFF2-40B4-BE49-F238E27FC236}">
                  <a16:creationId xmlns:a16="http://schemas.microsoft.com/office/drawing/2014/main" id="{44C4799E-81E2-4F8A-B19C-1DDC28839D68}"/>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A6D7A1A7-685A-4A34-852D-39FC3F93A2DA}"/>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5" name="Straight Connector 34">
              <a:extLst>
                <a:ext uri="{FF2B5EF4-FFF2-40B4-BE49-F238E27FC236}">
                  <a16:creationId xmlns:a16="http://schemas.microsoft.com/office/drawing/2014/main" id="{492DF1E9-C50B-4052-A4D3-957D68D4D000}"/>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F8CF2F3-EA67-480C-9A4C-804D5137904A}"/>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sp>
        <p:nvSpPr>
          <p:cNvPr id="22" name="Rectangle 21">
            <a:extLst>
              <a:ext uri="{FF2B5EF4-FFF2-40B4-BE49-F238E27FC236}">
                <a16:creationId xmlns:a16="http://schemas.microsoft.com/office/drawing/2014/main" id="{3B535E04-AED9-4278-87AB-404EA635C30C}"/>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23" name="Rectangle 22">
            <a:extLst>
              <a:ext uri="{FF2B5EF4-FFF2-40B4-BE49-F238E27FC236}">
                <a16:creationId xmlns:a16="http://schemas.microsoft.com/office/drawing/2014/main" id="{7E74F843-CCF9-4BA2-B279-ED1DD1570F14}"/>
              </a:ext>
            </a:extLst>
          </p:cNvPr>
          <p:cNvSpPr/>
          <p:nvPr/>
        </p:nvSpPr>
        <p:spPr>
          <a:xfrm>
            <a:off x="2181574" y="2060348"/>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4" name="Rectangle 23">
            <a:extLst>
              <a:ext uri="{FF2B5EF4-FFF2-40B4-BE49-F238E27FC236}">
                <a16:creationId xmlns:a16="http://schemas.microsoft.com/office/drawing/2014/main" id="{EE97F4BC-5A66-479B-AB32-797499A18B71}"/>
              </a:ext>
            </a:extLst>
          </p:cNvPr>
          <p:cNvSpPr/>
          <p:nvPr/>
        </p:nvSpPr>
        <p:spPr>
          <a:xfrm>
            <a:off x="2181574" y="2825296"/>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7" name="Rectangle 36">
            <a:extLst>
              <a:ext uri="{FF2B5EF4-FFF2-40B4-BE49-F238E27FC236}">
                <a16:creationId xmlns:a16="http://schemas.microsoft.com/office/drawing/2014/main" id="{10B3F4C7-8547-424C-A97B-63FCA6654AA1}"/>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8" name="Rectangle 37">
            <a:extLst>
              <a:ext uri="{FF2B5EF4-FFF2-40B4-BE49-F238E27FC236}">
                <a16:creationId xmlns:a16="http://schemas.microsoft.com/office/drawing/2014/main" id="{B4E9D91C-9180-4176-9B34-6CA6FB9DF512}"/>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9" name="Rectangle 38">
            <a:extLst>
              <a:ext uri="{FF2B5EF4-FFF2-40B4-BE49-F238E27FC236}">
                <a16:creationId xmlns:a16="http://schemas.microsoft.com/office/drawing/2014/main" id="{F5206771-2DD3-4E7D-A743-BCB6D6E33608}"/>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84D9EFDA-CBFE-4152-B6D7-DDE36E0E482B}"/>
              </a:ext>
            </a:extLst>
          </p:cNvPr>
          <p:cNvPicPr>
            <a:picLocks noChangeAspect="1"/>
          </p:cNvPicPr>
          <p:nvPr/>
        </p:nvPicPr>
        <p:blipFill>
          <a:blip r:embed="rId2"/>
          <a:stretch>
            <a:fillRect/>
          </a:stretch>
        </p:blipFill>
        <p:spPr>
          <a:xfrm>
            <a:off x="4557108" y="1752600"/>
            <a:ext cx="4986714" cy="3188128"/>
          </a:xfrm>
          <a:prstGeom prst="rect">
            <a:avLst/>
          </a:prstGeom>
        </p:spPr>
      </p:pic>
      <p:sp>
        <p:nvSpPr>
          <p:cNvPr id="2" name="Oval 1">
            <a:extLst>
              <a:ext uri="{FF2B5EF4-FFF2-40B4-BE49-F238E27FC236}">
                <a16:creationId xmlns:a16="http://schemas.microsoft.com/office/drawing/2014/main" id="{3051D201-A693-4968-87DD-1B4F4AE781BF}"/>
              </a:ext>
            </a:extLst>
          </p:cNvPr>
          <p:cNvSpPr/>
          <p:nvPr/>
        </p:nvSpPr>
        <p:spPr>
          <a:xfrm>
            <a:off x="8060675" y="4233442"/>
            <a:ext cx="152400" cy="15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0" name="Oval 39">
            <a:extLst>
              <a:ext uri="{FF2B5EF4-FFF2-40B4-BE49-F238E27FC236}">
                <a16:creationId xmlns:a16="http://schemas.microsoft.com/office/drawing/2014/main" id="{550FB26D-BC16-4E3D-A70B-CE8279184126}"/>
              </a:ext>
            </a:extLst>
          </p:cNvPr>
          <p:cNvSpPr/>
          <p:nvPr/>
        </p:nvSpPr>
        <p:spPr>
          <a:xfrm>
            <a:off x="6096000" y="4260066"/>
            <a:ext cx="152400" cy="15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1" name="Oval 40">
            <a:extLst>
              <a:ext uri="{FF2B5EF4-FFF2-40B4-BE49-F238E27FC236}">
                <a16:creationId xmlns:a16="http://schemas.microsoft.com/office/drawing/2014/main" id="{B1763264-2F5E-4B27-9971-635FD8992771}"/>
              </a:ext>
            </a:extLst>
          </p:cNvPr>
          <p:cNvSpPr/>
          <p:nvPr/>
        </p:nvSpPr>
        <p:spPr>
          <a:xfrm>
            <a:off x="7300512" y="3146232"/>
            <a:ext cx="152400" cy="15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2" name="Oval 41">
            <a:extLst>
              <a:ext uri="{FF2B5EF4-FFF2-40B4-BE49-F238E27FC236}">
                <a16:creationId xmlns:a16="http://schemas.microsoft.com/office/drawing/2014/main" id="{A66D6AEB-8538-415E-AD2C-6BF277314FF1}"/>
              </a:ext>
            </a:extLst>
          </p:cNvPr>
          <p:cNvSpPr/>
          <p:nvPr/>
        </p:nvSpPr>
        <p:spPr>
          <a:xfrm>
            <a:off x="6440280" y="3628575"/>
            <a:ext cx="152400" cy="15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3" name="Oval 42">
            <a:extLst>
              <a:ext uri="{FF2B5EF4-FFF2-40B4-BE49-F238E27FC236}">
                <a16:creationId xmlns:a16="http://schemas.microsoft.com/office/drawing/2014/main" id="{FDF31932-BFDA-4719-8239-491711C266E5}"/>
              </a:ext>
            </a:extLst>
          </p:cNvPr>
          <p:cNvSpPr/>
          <p:nvPr/>
        </p:nvSpPr>
        <p:spPr>
          <a:xfrm>
            <a:off x="6440280" y="3808560"/>
            <a:ext cx="152400" cy="15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4" name="Oval 43">
            <a:extLst>
              <a:ext uri="{FF2B5EF4-FFF2-40B4-BE49-F238E27FC236}">
                <a16:creationId xmlns:a16="http://schemas.microsoft.com/office/drawing/2014/main" id="{C12466DD-87DB-4AA6-BC42-CA92AB36D9AE}"/>
              </a:ext>
            </a:extLst>
          </p:cNvPr>
          <p:cNvSpPr/>
          <p:nvPr/>
        </p:nvSpPr>
        <p:spPr>
          <a:xfrm>
            <a:off x="7211526" y="4233442"/>
            <a:ext cx="152400" cy="15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pic>
        <p:nvPicPr>
          <p:cNvPr id="16" name="Picture 15">
            <a:extLst>
              <a:ext uri="{FF2B5EF4-FFF2-40B4-BE49-F238E27FC236}">
                <a16:creationId xmlns:a16="http://schemas.microsoft.com/office/drawing/2014/main" id="{9A30D75C-C73D-427A-8EB0-ADE42F6AB297}"/>
              </a:ext>
            </a:extLst>
          </p:cNvPr>
          <p:cNvPicPr>
            <a:picLocks noChangeAspect="1"/>
          </p:cNvPicPr>
          <p:nvPr/>
        </p:nvPicPr>
        <p:blipFill>
          <a:blip r:embed="rId3"/>
          <a:stretch>
            <a:fillRect/>
          </a:stretch>
        </p:blipFill>
        <p:spPr>
          <a:xfrm>
            <a:off x="6592680" y="2129112"/>
            <a:ext cx="5053584" cy="3511296"/>
          </a:xfrm>
          <a:prstGeom prst="rect">
            <a:avLst/>
          </a:prstGeom>
        </p:spPr>
      </p:pic>
      <p:sp>
        <p:nvSpPr>
          <p:cNvPr id="3" name="Rectangle 2">
            <a:extLst>
              <a:ext uri="{FF2B5EF4-FFF2-40B4-BE49-F238E27FC236}">
                <a16:creationId xmlns:a16="http://schemas.microsoft.com/office/drawing/2014/main" id="{AFACBC6C-88EB-4B46-97F4-8B8ED897F55E}"/>
              </a:ext>
            </a:extLst>
          </p:cNvPr>
          <p:cNvSpPr/>
          <p:nvPr/>
        </p:nvSpPr>
        <p:spPr>
          <a:xfrm>
            <a:off x="8042315" y="3352800"/>
            <a:ext cx="930925" cy="12954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Tree>
    <p:extLst>
      <p:ext uri="{BB962C8B-B14F-4D97-AF65-F5344CB8AC3E}">
        <p14:creationId xmlns:p14="http://schemas.microsoft.com/office/powerpoint/2010/main" val="133677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animBg="1"/>
      <p:bldP spid="41" grpId="0" animBg="1"/>
      <p:bldP spid="42" grpId="0" animBg="1"/>
      <p:bldP spid="43" grpId="0" animBg="1"/>
      <p:bldP spid="44" grpId="0" animBg="1"/>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F9D2204-7B5E-49A5-86B7-423424024156}"/>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18" name="Rectangle 17">
            <a:extLst>
              <a:ext uri="{FF2B5EF4-FFF2-40B4-BE49-F238E27FC236}">
                <a16:creationId xmlns:a16="http://schemas.microsoft.com/office/drawing/2014/main" id="{29A92D1E-8E01-433B-AD46-4D433E454D50}"/>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Integrate</a:t>
            </a:r>
          </a:p>
        </p:txBody>
      </p:sp>
      <p:sp>
        <p:nvSpPr>
          <p:cNvPr id="19" name="Rectangle 18">
            <a:extLst>
              <a:ext uri="{FF2B5EF4-FFF2-40B4-BE49-F238E27FC236}">
                <a16:creationId xmlns:a16="http://schemas.microsoft.com/office/drawing/2014/main" id="{C453FAA6-9B4C-4473-8F0E-3FB1B48ECD1C}"/>
              </a:ext>
            </a:extLst>
          </p:cNvPr>
          <p:cNvSpPr/>
          <p:nvPr/>
        </p:nvSpPr>
        <p:spPr>
          <a:xfrm>
            <a:off x="2181574" y="2825296"/>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0" name="Rectangle 19">
            <a:extLst>
              <a:ext uri="{FF2B5EF4-FFF2-40B4-BE49-F238E27FC236}">
                <a16:creationId xmlns:a16="http://schemas.microsoft.com/office/drawing/2014/main" id="{03568D56-1715-4647-9731-508ECFC07F48}"/>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1" name="Rectangle 20">
            <a:extLst>
              <a:ext uri="{FF2B5EF4-FFF2-40B4-BE49-F238E27FC236}">
                <a16:creationId xmlns:a16="http://schemas.microsoft.com/office/drawing/2014/main" id="{2F925795-0F9E-4AD9-8C58-488993A11529}"/>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2" name="Rectangle 21">
            <a:extLst>
              <a:ext uri="{FF2B5EF4-FFF2-40B4-BE49-F238E27FC236}">
                <a16:creationId xmlns:a16="http://schemas.microsoft.com/office/drawing/2014/main" id="{A587865B-7AC9-41D1-A60C-36F8BF9CCF27}"/>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grpSp>
        <p:nvGrpSpPr>
          <p:cNvPr id="30" name="Group 29">
            <a:extLst>
              <a:ext uri="{FF2B5EF4-FFF2-40B4-BE49-F238E27FC236}">
                <a16:creationId xmlns:a16="http://schemas.microsoft.com/office/drawing/2014/main" id="{BC5020F9-BC2F-4A85-BC76-1C8BC4F927CE}"/>
              </a:ext>
            </a:extLst>
          </p:cNvPr>
          <p:cNvGrpSpPr/>
          <p:nvPr/>
        </p:nvGrpSpPr>
        <p:grpSpPr>
          <a:xfrm>
            <a:off x="717820" y="2004093"/>
            <a:ext cx="914400" cy="1196307"/>
            <a:chOff x="7414404" y="1920243"/>
            <a:chExt cx="914400" cy="1196307"/>
          </a:xfrm>
        </p:grpSpPr>
        <p:cxnSp>
          <p:nvCxnSpPr>
            <p:cNvPr id="31" name="Straight Connector 30">
              <a:extLst>
                <a:ext uri="{FF2B5EF4-FFF2-40B4-BE49-F238E27FC236}">
                  <a16:creationId xmlns:a16="http://schemas.microsoft.com/office/drawing/2014/main" id="{BF3C6712-D234-4475-87F8-7737DFC639CB}"/>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CCD80CDE-A3AB-4AE3-8F88-49B5384A5AE1}"/>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3" name="Straight Connector 32">
              <a:extLst>
                <a:ext uri="{FF2B5EF4-FFF2-40B4-BE49-F238E27FC236}">
                  <a16:creationId xmlns:a16="http://schemas.microsoft.com/office/drawing/2014/main" id="{A475497F-4401-47E8-923E-45E08E3492AC}"/>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71BF6CA6-AECD-4407-9E52-51BC04404105}"/>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5" name="Straight Connector 34">
              <a:extLst>
                <a:ext uri="{FF2B5EF4-FFF2-40B4-BE49-F238E27FC236}">
                  <a16:creationId xmlns:a16="http://schemas.microsoft.com/office/drawing/2014/main" id="{E2EA5204-AF4B-4E68-A404-9B29C4010BB7}"/>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8839C94C-932A-4C28-B5B6-E1C03C465669}"/>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spTree>
    <p:extLst>
      <p:ext uri="{BB962C8B-B14F-4D97-AF65-F5344CB8AC3E}">
        <p14:creationId xmlns:p14="http://schemas.microsoft.com/office/powerpoint/2010/main" val="1503534718"/>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E:\newton\tmw\work\projects\stamper\sketchup\render\towers_of_hanoi_v8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2722940" y="1981200"/>
            <a:ext cx="6574670" cy="4117338"/>
          </a:xfrm>
          <a:prstGeom prst="rect">
            <a:avLst/>
          </a:prstGeom>
          <a:noFill/>
        </p:spPr>
      </p:pic>
      <p:sp>
        <p:nvSpPr>
          <p:cNvPr id="3" name="TextBox 2"/>
          <p:cNvSpPr txBox="1"/>
          <p:nvPr/>
        </p:nvSpPr>
        <p:spPr>
          <a:xfrm>
            <a:off x="2722940" y="953872"/>
            <a:ext cx="62349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Times New Roman" pitchFamily="18" charset="0"/>
              </a:rPr>
              <a:t>Towers of Hanoi</a:t>
            </a:r>
          </a:p>
        </p:txBody>
      </p:sp>
    </p:spTree>
    <p:extLst>
      <p:ext uri="{BB962C8B-B14F-4D97-AF65-F5344CB8AC3E}">
        <p14:creationId xmlns:p14="http://schemas.microsoft.com/office/powerpoint/2010/main" val="275752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91D2BC-AE4E-41EC-B261-4652622AB12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Integrating with code base</a:t>
            </a:r>
          </a:p>
        </p:txBody>
      </p:sp>
      <p:sp>
        <p:nvSpPr>
          <p:cNvPr id="25" name="Rectangle 24">
            <a:extLst>
              <a:ext uri="{FF2B5EF4-FFF2-40B4-BE49-F238E27FC236}">
                <a16:creationId xmlns:a16="http://schemas.microsoft.com/office/drawing/2014/main" id="{864E5A97-A92A-42D2-9CE0-4CB3F842EB4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6" name="Rectangle 25">
            <a:extLst>
              <a:ext uri="{FF2B5EF4-FFF2-40B4-BE49-F238E27FC236}">
                <a16:creationId xmlns:a16="http://schemas.microsoft.com/office/drawing/2014/main" id="{799BB525-2211-4A7A-A3A4-8912105C20B5}"/>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7" name="TextBox 26">
            <a:extLst>
              <a:ext uri="{FF2B5EF4-FFF2-40B4-BE49-F238E27FC236}">
                <a16:creationId xmlns:a16="http://schemas.microsoft.com/office/drawing/2014/main" id="{DCE99579-920E-4F22-8849-2D4A20D40838}"/>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28" name="TextBox 27">
            <a:extLst>
              <a:ext uri="{FF2B5EF4-FFF2-40B4-BE49-F238E27FC236}">
                <a16:creationId xmlns:a16="http://schemas.microsoft.com/office/drawing/2014/main" id="{B0733F8D-5260-4959-9E87-945A44B93C66}"/>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cxnSp>
        <p:nvCxnSpPr>
          <p:cNvPr id="29" name="Straight Connector 28">
            <a:extLst>
              <a:ext uri="{FF2B5EF4-FFF2-40B4-BE49-F238E27FC236}">
                <a16:creationId xmlns:a16="http://schemas.microsoft.com/office/drawing/2014/main" id="{C27D28F6-7D5A-4AFD-A795-9FAFB9B648B6}"/>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C16BF8F-1DA6-4740-B97F-F7BB53BC75DB}"/>
              </a:ext>
            </a:extLst>
          </p:cNvPr>
          <p:cNvGrpSpPr/>
          <p:nvPr/>
        </p:nvGrpSpPr>
        <p:grpSpPr>
          <a:xfrm>
            <a:off x="717820" y="2004093"/>
            <a:ext cx="914400" cy="1196307"/>
            <a:chOff x="7414404" y="1920243"/>
            <a:chExt cx="914400" cy="1196307"/>
          </a:xfrm>
        </p:grpSpPr>
        <p:cxnSp>
          <p:nvCxnSpPr>
            <p:cNvPr id="31" name="Straight Connector 30">
              <a:extLst>
                <a:ext uri="{FF2B5EF4-FFF2-40B4-BE49-F238E27FC236}">
                  <a16:creationId xmlns:a16="http://schemas.microsoft.com/office/drawing/2014/main" id="{F75797F5-6E2C-47DD-9790-D4E7A035559F}"/>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F0DF0618-3FBF-4EA0-A512-58DFB8EEBE04}"/>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3" name="Straight Connector 32">
              <a:extLst>
                <a:ext uri="{FF2B5EF4-FFF2-40B4-BE49-F238E27FC236}">
                  <a16:creationId xmlns:a16="http://schemas.microsoft.com/office/drawing/2014/main" id="{44C4799E-81E2-4F8A-B19C-1DDC28839D68}"/>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A6D7A1A7-685A-4A34-852D-39FC3F93A2DA}"/>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5" name="Straight Connector 34">
              <a:extLst>
                <a:ext uri="{FF2B5EF4-FFF2-40B4-BE49-F238E27FC236}">
                  <a16:creationId xmlns:a16="http://schemas.microsoft.com/office/drawing/2014/main" id="{492DF1E9-C50B-4052-A4D3-957D68D4D000}"/>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F8CF2F3-EA67-480C-9A4C-804D5137904A}"/>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sp>
        <p:nvSpPr>
          <p:cNvPr id="22" name="Rectangle 21">
            <a:extLst>
              <a:ext uri="{FF2B5EF4-FFF2-40B4-BE49-F238E27FC236}">
                <a16:creationId xmlns:a16="http://schemas.microsoft.com/office/drawing/2014/main" id="{3B535E04-AED9-4278-87AB-404EA635C30C}"/>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23" name="Rectangle 22">
            <a:extLst>
              <a:ext uri="{FF2B5EF4-FFF2-40B4-BE49-F238E27FC236}">
                <a16:creationId xmlns:a16="http://schemas.microsoft.com/office/drawing/2014/main" id="{7E74F843-CCF9-4BA2-B279-ED1DD1570F14}"/>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Integrate</a:t>
            </a:r>
          </a:p>
        </p:txBody>
      </p:sp>
      <p:sp>
        <p:nvSpPr>
          <p:cNvPr id="24" name="Rectangle 23">
            <a:extLst>
              <a:ext uri="{FF2B5EF4-FFF2-40B4-BE49-F238E27FC236}">
                <a16:creationId xmlns:a16="http://schemas.microsoft.com/office/drawing/2014/main" id="{EE97F4BC-5A66-479B-AB32-797499A18B71}"/>
              </a:ext>
            </a:extLst>
          </p:cNvPr>
          <p:cNvSpPr/>
          <p:nvPr/>
        </p:nvSpPr>
        <p:spPr>
          <a:xfrm>
            <a:off x="2181574" y="2825296"/>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7" name="Rectangle 36">
            <a:extLst>
              <a:ext uri="{FF2B5EF4-FFF2-40B4-BE49-F238E27FC236}">
                <a16:creationId xmlns:a16="http://schemas.microsoft.com/office/drawing/2014/main" id="{10B3F4C7-8547-424C-A97B-63FCA6654AA1}"/>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8" name="Rectangle 37">
            <a:extLst>
              <a:ext uri="{FF2B5EF4-FFF2-40B4-BE49-F238E27FC236}">
                <a16:creationId xmlns:a16="http://schemas.microsoft.com/office/drawing/2014/main" id="{B4E9D91C-9180-4176-9B34-6CA6FB9DF512}"/>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9" name="Rectangle 38">
            <a:extLst>
              <a:ext uri="{FF2B5EF4-FFF2-40B4-BE49-F238E27FC236}">
                <a16:creationId xmlns:a16="http://schemas.microsoft.com/office/drawing/2014/main" id="{F5206771-2DD3-4E7D-A743-BCB6D6E33608}"/>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pic>
        <p:nvPicPr>
          <p:cNvPr id="43" name="Picture 42">
            <a:extLst>
              <a:ext uri="{FF2B5EF4-FFF2-40B4-BE49-F238E27FC236}">
                <a16:creationId xmlns:a16="http://schemas.microsoft.com/office/drawing/2014/main" id="{D12F2F95-2F68-4B54-87A5-E05AE889BFBA}"/>
              </a:ext>
            </a:extLst>
          </p:cNvPr>
          <p:cNvPicPr>
            <a:picLocks noChangeAspect="1"/>
          </p:cNvPicPr>
          <p:nvPr/>
        </p:nvPicPr>
        <p:blipFill>
          <a:blip r:embed="rId2"/>
          <a:stretch>
            <a:fillRect/>
          </a:stretch>
        </p:blipFill>
        <p:spPr>
          <a:xfrm>
            <a:off x="4973474" y="1752600"/>
            <a:ext cx="6236577" cy="3511296"/>
          </a:xfrm>
          <a:prstGeom prst="rect">
            <a:avLst/>
          </a:prstGeom>
        </p:spPr>
      </p:pic>
      <p:pic>
        <p:nvPicPr>
          <p:cNvPr id="20" name="Picture 19">
            <a:extLst>
              <a:ext uri="{FF2B5EF4-FFF2-40B4-BE49-F238E27FC236}">
                <a16:creationId xmlns:a16="http://schemas.microsoft.com/office/drawing/2014/main" id="{76759E2C-0A62-41DB-BD70-EFC7715A71BA}"/>
              </a:ext>
            </a:extLst>
          </p:cNvPr>
          <p:cNvPicPr>
            <a:picLocks noChangeAspect="1"/>
          </p:cNvPicPr>
          <p:nvPr/>
        </p:nvPicPr>
        <p:blipFill>
          <a:blip r:embed="rId3"/>
          <a:stretch>
            <a:fillRect/>
          </a:stretch>
        </p:blipFill>
        <p:spPr>
          <a:xfrm>
            <a:off x="6656557" y="1752600"/>
            <a:ext cx="3090644" cy="3900228"/>
          </a:xfrm>
          <a:prstGeom prst="rect">
            <a:avLst/>
          </a:prstGeom>
        </p:spPr>
      </p:pic>
      <p:sp>
        <p:nvSpPr>
          <p:cNvPr id="40" name="Rectangle 39">
            <a:extLst>
              <a:ext uri="{FF2B5EF4-FFF2-40B4-BE49-F238E27FC236}">
                <a16:creationId xmlns:a16="http://schemas.microsoft.com/office/drawing/2014/main" id="{C1A8DAC3-D4C6-45A9-9758-2129DC805F03}"/>
              </a:ext>
            </a:extLst>
          </p:cNvPr>
          <p:cNvSpPr/>
          <p:nvPr/>
        </p:nvSpPr>
        <p:spPr>
          <a:xfrm>
            <a:off x="6656557" y="3352800"/>
            <a:ext cx="3090644" cy="53982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pic>
        <p:nvPicPr>
          <p:cNvPr id="4" name="Picture 3">
            <a:extLst>
              <a:ext uri="{FF2B5EF4-FFF2-40B4-BE49-F238E27FC236}">
                <a16:creationId xmlns:a16="http://schemas.microsoft.com/office/drawing/2014/main" id="{CE68D133-DCE7-4439-8AB2-E96DF39F46E6}"/>
              </a:ext>
            </a:extLst>
          </p:cNvPr>
          <p:cNvPicPr>
            <a:picLocks noChangeAspect="1"/>
          </p:cNvPicPr>
          <p:nvPr/>
        </p:nvPicPr>
        <p:blipFill>
          <a:blip r:embed="rId4"/>
          <a:stretch>
            <a:fillRect/>
          </a:stretch>
        </p:blipFill>
        <p:spPr>
          <a:xfrm>
            <a:off x="4514299" y="1937584"/>
            <a:ext cx="7204345" cy="964926"/>
          </a:xfrm>
          <a:prstGeom prst="rect">
            <a:avLst/>
          </a:prstGeom>
        </p:spPr>
      </p:pic>
    </p:spTree>
    <p:extLst>
      <p:ext uri="{BB962C8B-B14F-4D97-AF65-F5344CB8AC3E}">
        <p14:creationId xmlns:p14="http://schemas.microsoft.com/office/powerpoint/2010/main" val="2511272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91D2BC-AE4E-41EC-B261-4652622AB12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Integrating with middleware</a:t>
            </a:r>
          </a:p>
        </p:txBody>
      </p:sp>
      <p:pic>
        <p:nvPicPr>
          <p:cNvPr id="40" name="Picture 39">
            <a:extLst>
              <a:ext uri="{FF2B5EF4-FFF2-40B4-BE49-F238E27FC236}">
                <a16:creationId xmlns:a16="http://schemas.microsoft.com/office/drawing/2014/main" id="{E810F46A-201D-428E-8F8B-B8155ADD4982}"/>
              </a:ext>
            </a:extLst>
          </p:cNvPr>
          <p:cNvPicPr>
            <a:picLocks noChangeAspect="1"/>
          </p:cNvPicPr>
          <p:nvPr/>
        </p:nvPicPr>
        <p:blipFill>
          <a:blip r:embed="rId2"/>
          <a:stretch>
            <a:fillRect/>
          </a:stretch>
        </p:blipFill>
        <p:spPr>
          <a:xfrm>
            <a:off x="5583813" y="1752600"/>
            <a:ext cx="5065317" cy="3936918"/>
          </a:xfrm>
          <a:prstGeom prst="rect">
            <a:avLst/>
          </a:prstGeom>
        </p:spPr>
      </p:pic>
      <p:pic>
        <p:nvPicPr>
          <p:cNvPr id="41" name="Picture 40">
            <a:extLst>
              <a:ext uri="{FF2B5EF4-FFF2-40B4-BE49-F238E27FC236}">
                <a16:creationId xmlns:a16="http://schemas.microsoft.com/office/drawing/2014/main" id="{954C6229-AC68-4A68-92DE-5E0D6DBACA06}"/>
              </a:ext>
            </a:extLst>
          </p:cNvPr>
          <p:cNvPicPr>
            <a:picLocks noChangeAspect="1"/>
          </p:cNvPicPr>
          <p:nvPr/>
        </p:nvPicPr>
        <p:blipFill>
          <a:blip r:embed="rId3"/>
          <a:stretch>
            <a:fillRect/>
          </a:stretch>
        </p:blipFill>
        <p:spPr>
          <a:xfrm>
            <a:off x="5688090" y="1748175"/>
            <a:ext cx="4855587" cy="3941343"/>
          </a:xfrm>
          <a:prstGeom prst="rect">
            <a:avLst/>
          </a:prstGeom>
        </p:spPr>
      </p:pic>
      <p:pic>
        <p:nvPicPr>
          <p:cNvPr id="42" name="Picture 41">
            <a:extLst>
              <a:ext uri="{FF2B5EF4-FFF2-40B4-BE49-F238E27FC236}">
                <a16:creationId xmlns:a16="http://schemas.microsoft.com/office/drawing/2014/main" id="{B55927F4-03FB-419F-AF76-66DC47C60402}"/>
              </a:ext>
            </a:extLst>
          </p:cNvPr>
          <p:cNvPicPr>
            <a:picLocks noChangeAspect="1"/>
          </p:cNvPicPr>
          <p:nvPr/>
        </p:nvPicPr>
        <p:blipFill>
          <a:blip r:embed="rId4"/>
          <a:stretch>
            <a:fillRect/>
          </a:stretch>
        </p:blipFill>
        <p:spPr>
          <a:xfrm>
            <a:off x="4684626" y="2113927"/>
            <a:ext cx="6862516" cy="3296274"/>
          </a:xfrm>
          <a:prstGeom prst="rect">
            <a:avLst/>
          </a:prstGeom>
        </p:spPr>
      </p:pic>
      <p:sp>
        <p:nvSpPr>
          <p:cNvPr id="25" name="Rectangle 24">
            <a:extLst>
              <a:ext uri="{FF2B5EF4-FFF2-40B4-BE49-F238E27FC236}">
                <a16:creationId xmlns:a16="http://schemas.microsoft.com/office/drawing/2014/main" id="{864E5A97-A92A-42D2-9CE0-4CB3F842EB4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6" name="Rectangle 25">
            <a:extLst>
              <a:ext uri="{FF2B5EF4-FFF2-40B4-BE49-F238E27FC236}">
                <a16:creationId xmlns:a16="http://schemas.microsoft.com/office/drawing/2014/main" id="{799BB525-2211-4A7A-A3A4-8912105C20B5}"/>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7" name="TextBox 26">
            <a:extLst>
              <a:ext uri="{FF2B5EF4-FFF2-40B4-BE49-F238E27FC236}">
                <a16:creationId xmlns:a16="http://schemas.microsoft.com/office/drawing/2014/main" id="{DCE99579-920E-4F22-8849-2D4A20D40838}"/>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28" name="TextBox 27">
            <a:extLst>
              <a:ext uri="{FF2B5EF4-FFF2-40B4-BE49-F238E27FC236}">
                <a16:creationId xmlns:a16="http://schemas.microsoft.com/office/drawing/2014/main" id="{B0733F8D-5260-4959-9E87-945A44B93C66}"/>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cxnSp>
        <p:nvCxnSpPr>
          <p:cNvPr id="29" name="Straight Connector 28">
            <a:extLst>
              <a:ext uri="{FF2B5EF4-FFF2-40B4-BE49-F238E27FC236}">
                <a16:creationId xmlns:a16="http://schemas.microsoft.com/office/drawing/2014/main" id="{C27D28F6-7D5A-4AFD-A795-9FAFB9B648B6}"/>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C16BF8F-1DA6-4740-B97F-F7BB53BC75DB}"/>
              </a:ext>
            </a:extLst>
          </p:cNvPr>
          <p:cNvGrpSpPr/>
          <p:nvPr/>
        </p:nvGrpSpPr>
        <p:grpSpPr>
          <a:xfrm>
            <a:off x="717820" y="2004093"/>
            <a:ext cx="914400" cy="1196307"/>
            <a:chOff x="7414404" y="1920243"/>
            <a:chExt cx="914400" cy="1196307"/>
          </a:xfrm>
        </p:grpSpPr>
        <p:cxnSp>
          <p:nvCxnSpPr>
            <p:cNvPr id="31" name="Straight Connector 30">
              <a:extLst>
                <a:ext uri="{FF2B5EF4-FFF2-40B4-BE49-F238E27FC236}">
                  <a16:creationId xmlns:a16="http://schemas.microsoft.com/office/drawing/2014/main" id="{F75797F5-6E2C-47DD-9790-D4E7A035559F}"/>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F0DF0618-3FBF-4EA0-A512-58DFB8EEBE04}"/>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3" name="Straight Connector 32">
              <a:extLst>
                <a:ext uri="{FF2B5EF4-FFF2-40B4-BE49-F238E27FC236}">
                  <a16:creationId xmlns:a16="http://schemas.microsoft.com/office/drawing/2014/main" id="{44C4799E-81E2-4F8A-B19C-1DDC28839D68}"/>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A6D7A1A7-685A-4A34-852D-39FC3F93A2DA}"/>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5" name="Straight Connector 34">
              <a:extLst>
                <a:ext uri="{FF2B5EF4-FFF2-40B4-BE49-F238E27FC236}">
                  <a16:creationId xmlns:a16="http://schemas.microsoft.com/office/drawing/2014/main" id="{492DF1E9-C50B-4052-A4D3-957D68D4D000}"/>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F8CF2F3-EA67-480C-9A4C-804D5137904A}"/>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sp>
        <p:nvSpPr>
          <p:cNvPr id="22" name="Rectangle 21">
            <a:extLst>
              <a:ext uri="{FF2B5EF4-FFF2-40B4-BE49-F238E27FC236}">
                <a16:creationId xmlns:a16="http://schemas.microsoft.com/office/drawing/2014/main" id="{3B535E04-AED9-4278-87AB-404EA635C30C}"/>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23" name="Rectangle 22">
            <a:extLst>
              <a:ext uri="{FF2B5EF4-FFF2-40B4-BE49-F238E27FC236}">
                <a16:creationId xmlns:a16="http://schemas.microsoft.com/office/drawing/2014/main" id="{7E74F843-CCF9-4BA2-B279-ED1DD1570F14}"/>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Integrate</a:t>
            </a:r>
          </a:p>
        </p:txBody>
      </p:sp>
      <p:sp>
        <p:nvSpPr>
          <p:cNvPr id="24" name="Rectangle 23">
            <a:extLst>
              <a:ext uri="{FF2B5EF4-FFF2-40B4-BE49-F238E27FC236}">
                <a16:creationId xmlns:a16="http://schemas.microsoft.com/office/drawing/2014/main" id="{EE97F4BC-5A66-479B-AB32-797499A18B71}"/>
              </a:ext>
            </a:extLst>
          </p:cNvPr>
          <p:cNvSpPr/>
          <p:nvPr/>
        </p:nvSpPr>
        <p:spPr>
          <a:xfrm>
            <a:off x="2181574" y="2825296"/>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7" name="Rectangle 36">
            <a:extLst>
              <a:ext uri="{FF2B5EF4-FFF2-40B4-BE49-F238E27FC236}">
                <a16:creationId xmlns:a16="http://schemas.microsoft.com/office/drawing/2014/main" id="{10B3F4C7-8547-424C-A97B-63FCA6654AA1}"/>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8" name="Rectangle 37">
            <a:extLst>
              <a:ext uri="{FF2B5EF4-FFF2-40B4-BE49-F238E27FC236}">
                <a16:creationId xmlns:a16="http://schemas.microsoft.com/office/drawing/2014/main" id="{B4E9D91C-9180-4176-9B34-6CA6FB9DF512}"/>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9" name="Rectangle 38">
            <a:extLst>
              <a:ext uri="{FF2B5EF4-FFF2-40B4-BE49-F238E27FC236}">
                <a16:creationId xmlns:a16="http://schemas.microsoft.com/office/drawing/2014/main" id="{F5206771-2DD3-4E7D-A743-BCB6D6E33608}"/>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410C1392-52AC-44E2-845F-3B2A489C8458}"/>
              </a:ext>
            </a:extLst>
          </p:cNvPr>
          <p:cNvSpPr/>
          <p:nvPr/>
        </p:nvSpPr>
        <p:spPr>
          <a:xfrm>
            <a:off x="4800600" y="3733800"/>
            <a:ext cx="4724400" cy="2286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Rectangle 2">
            <a:extLst>
              <a:ext uri="{FF2B5EF4-FFF2-40B4-BE49-F238E27FC236}">
                <a16:creationId xmlns:a16="http://schemas.microsoft.com/office/drawing/2014/main" id="{565D253E-3E71-4AB8-AF10-7A7ED42D5E6C}"/>
              </a:ext>
            </a:extLst>
          </p:cNvPr>
          <p:cNvSpPr/>
          <p:nvPr/>
        </p:nvSpPr>
        <p:spPr>
          <a:xfrm>
            <a:off x="7081684" y="3250389"/>
            <a:ext cx="557980" cy="27464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3" name="Rectangle 42">
            <a:extLst>
              <a:ext uri="{FF2B5EF4-FFF2-40B4-BE49-F238E27FC236}">
                <a16:creationId xmlns:a16="http://schemas.microsoft.com/office/drawing/2014/main" id="{F6791121-E47F-4D13-845A-878EC2FB7715}"/>
              </a:ext>
            </a:extLst>
          </p:cNvPr>
          <p:cNvSpPr/>
          <p:nvPr/>
        </p:nvSpPr>
        <p:spPr>
          <a:xfrm>
            <a:off x="8458200" y="3903408"/>
            <a:ext cx="381000" cy="32938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Tree>
    <p:extLst>
      <p:ext uri="{BB962C8B-B14F-4D97-AF65-F5344CB8AC3E}">
        <p14:creationId xmlns:p14="http://schemas.microsoft.com/office/powerpoint/2010/main" val="217795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75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xit" presetSubtype="0" fill="hold" nodeType="withEffect">
                                  <p:stCondLst>
                                    <p:cond delay="750"/>
                                  </p:stCondLst>
                                  <p:childTnLst>
                                    <p:animEffect transition="out" filter="fade">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F9D2204-7B5E-49A5-86B7-423424024156}"/>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18" name="Rectangle 17">
            <a:extLst>
              <a:ext uri="{FF2B5EF4-FFF2-40B4-BE49-F238E27FC236}">
                <a16:creationId xmlns:a16="http://schemas.microsoft.com/office/drawing/2014/main" id="{29A92D1E-8E01-433B-AD46-4D433E454D50}"/>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Integrate</a:t>
            </a:r>
          </a:p>
        </p:txBody>
      </p:sp>
      <p:sp>
        <p:nvSpPr>
          <p:cNvPr id="19" name="Rectangle 18">
            <a:extLst>
              <a:ext uri="{FF2B5EF4-FFF2-40B4-BE49-F238E27FC236}">
                <a16:creationId xmlns:a16="http://schemas.microsoft.com/office/drawing/2014/main" id="{C453FAA6-9B4C-4473-8F0E-3FB1B48ECD1C}"/>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Profile</a:t>
            </a:r>
          </a:p>
        </p:txBody>
      </p:sp>
      <p:sp>
        <p:nvSpPr>
          <p:cNvPr id="20" name="Rectangle 19">
            <a:extLst>
              <a:ext uri="{FF2B5EF4-FFF2-40B4-BE49-F238E27FC236}">
                <a16:creationId xmlns:a16="http://schemas.microsoft.com/office/drawing/2014/main" id="{03568D56-1715-4647-9731-508ECFC07F48}"/>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1" name="Rectangle 20">
            <a:extLst>
              <a:ext uri="{FF2B5EF4-FFF2-40B4-BE49-F238E27FC236}">
                <a16:creationId xmlns:a16="http://schemas.microsoft.com/office/drawing/2014/main" id="{2F925795-0F9E-4AD9-8C58-488993A11529}"/>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2" name="Rectangle 21">
            <a:extLst>
              <a:ext uri="{FF2B5EF4-FFF2-40B4-BE49-F238E27FC236}">
                <a16:creationId xmlns:a16="http://schemas.microsoft.com/office/drawing/2014/main" id="{A587865B-7AC9-41D1-A60C-36F8BF9CCF27}"/>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grpSp>
        <p:nvGrpSpPr>
          <p:cNvPr id="30" name="Group 29">
            <a:extLst>
              <a:ext uri="{FF2B5EF4-FFF2-40B4-BE49-F238E27FC236}">
                <a16:creationId xmlns:a16="http://schemas.microsoft.com/office/drawing/2014/main" id="{BC5020F9-BC2F-4A85-BC76-1C8BC4F927CE}"/>
              </a:ext>
            </a:extLst>
          </p:cNvPr>
          <p:cNvGrpSpPr/>
          <p:nvPr/>
        </p:nvGrpSpPr>
        <p:grpSpPr>
          <a:xfrm>
            <a:off x="717820" y="2004093"/>
            <a:ext cx="914400" cy="1196307"/>
            <a:chOff x="7414404" y="1920243"/>
            <a:chExt cx="914400" cy="1196307"/>
          </a:xfrm>
        </p:grpSpPr>
        <p:cxnSp>
          <p:nvCxnSpPr>
            <p:cNvPr id="31" name="Straight Connector 30">
              <a:extLst>
                <a:ext uri="{FF2B5EF4-FFF2-40B4-BE49-F238E27FC236}">
                  <a16:creationId xmlns:a16="http://schemas.microsoft.com/office/drawing/2014/main" id="{BF3C6712-D234-4475-87F8-7737DFC639CB}"/>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CCD80CDE-A3AB-4AE3-8F88-49B5384A5AE1}"/>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3" name="Straight Connector 32">
              <a:extLst>
                <a:ext uri="{FF2B5EF4-FFF2-40B4-BE49-F238E27FC236}">
                  <a16:creationId xmlns:a16="http://schemas.microsoft.com/office/drawing/2014/main" id="{A475497F-4401-47E8-923E-45E08E3492AC}"/>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71BF6CA6-AECD-4407-9E52-51BC04404105}"/>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5" name="Straight Connector 34">
              <a:extLst>
                <a:ext uri="{FF2B5EF4-FFF2-40B4-BE49-F238E27FC236}">
                  <a16:creationId xmlns:a16="http://schemas.microsoft.com/office/drawing/2014/main" id="{E2EA5204-AF4B-4E68-A404-9B29C4010BB7}"/>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8839C94C-932A-4C28-B5B6-E1C03C465669}"/>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spTree>
    <p:extLst>
      <p:ext uri="{BB962C8B-B14F-4D97-AF65-F5344CB8AC3E}">
        <p14:creationId xmlns:p14="http://schemas.microsoft.com/office/powerpoint/2010/main" val="996079202"/>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91D2BC-AE4E-41EC-B261-4652622AB12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Predicting hardware performance with AI</a:t>
            </a:r>
          </a:p>
        </p:txBody>
      </p:sp>
      <p:sp>
        <p:nvSpPr>
          <p:cNvPr id="25" name="Rectangle 24">
            <a:extLst>
              <a:ext uri="{FF2B5EF4-FFF2-40B4-BE49-F238E27FC236}">
                <a16:creationId xmlns:a16="http://schemas.microsoft.com/office/drawing/2014/main" id="{864E5A97-A92A-42D2-9CE0-4CB3F842EB4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6" name="Rectangle 25">
            <a:extLst>
              <a:ext uri="{FF2B5EF4-FFF2-40B4-BE49-F238E27FC236}">
                <a16:creationId xmlns:a16="http://schemas.microsoft.com/office/drawing/2014/main" id="{799BB525-2211-4A7A-A3A4-8912105C20B5}"/>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7" name="TextBox 26">
            <a:extLst>
              <a:ext uri="{FF2B5EF4-FFF2-40B4-BE49-F238E27FC236}">
                <a16:creationId xmlns:a16="http://schemas.microsoft.com/office/drawing/2014/main" id="{DCE99579-920E-4F22-8849-2D4A20D40838}"/>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28" name="TextBox 27">
            <a:extLst>
              <a:ext uri="{FF2B5EF4-FFF2-40B4-BE49-F238E27FC236}">
                <a16:creationId xmlns:a16="http://schemas.microsoft.com/office/drawing/2014/main" id="{B0733F8D-5260-4959-9E87-945A44B93C66}"/>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cxnSp>
        <p:nvCxnSpPr>
          <p:cNvPr id="29" name="Straight Connector 28">
            <a:extLst>
              <a:ext uri="{FF2B5EF4-FFF2-40B4-BE49-F238E27FC236}">
                <a16:creationId xmlns:a16="http://schemas.microsoft.com/office/drawing/2014/main" id="{C27D28F6-7D5A-4AFD-A795-9FAFB9B648B6}"/>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C16BF8F-1DA6-4740-B97F-F7BB53BC75DB}"/>
              </a:ext>
            </a:extLst>
          </p:cNvPr>
          <p:cNvGrpSpPr/>
          <p:nvPr/>
        </p:nvGrpSpPr>
        <p:grpSpPr>
          <a:xfrm>
            <a:off x="717820" y="2004093"/>
            <a:ext cx="914400" cy="1196307"/>
            <a:chOff x="7414404" y="1920243"/>
            <a:chExt cx="914400" cy="1196307"/>
          </a:xfrm>
        </p:grpSpPr>
        <p:cxnSp>
          <p:nvCxnSpPr>
            <p:cNvPr id="31" name="Straight Connector 30">
              <a:extLst>
                <a:ext uri="{FF2B5EF4-FFF2-40B4-BE49-F238E27FC236}">
                  <a16:creationId xmlns:a16="http://schemas.microsoft.com/office/drawing/2014/main" id="{F75797F5-6E2C-47DD-9790-D4E7A035559F}"/>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F0DF0618-3FBF-4EA0-A512-58DFB8EEBE04}"/>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3" name="Straight Connector 32">
              <a:extLst>
                <a:ext uri="{FF2B5EF4-FFF2-40B4-BE49-F238E27FC236}">
                  <a16:creationId xmlns:a16="http://schemas.microsoft.com/office/drawing/2014/main" id="{44C4799E-81E2-4F8A-B19C-1DDC28839D68}"/>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A6D7A1A7-685A-4A34-852D-39FC3F93A2DA}"/>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5" name="Straight Connector 34">
              <a:extLst>
                <a:ext uri="{FF2B5EF4-FFF2-40B4-BE49-F238E27FC236}">
                  <a16:creationId xmlns:a16="http://schemas.microsoft.com/office/drawing/2014/main" id="{492DF1E9-C50B-4052-A4D3-957D68D4D000}"/>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F8CF2F3-EA67-480C-9A4C-804D5137904A}"/>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sp>
        <p:nvSpPr>
          <p:cNvPr id="22" name="Rectangle 21">
            <a:extLst>
              <a:ext uri="{FF2B5EF4-FFF2-40B4-BE49-F238E27FC236}">
                <a16:creationId xmlns:a16="http://schemas.microsoft.com/office/drawing/2014/main" id="{3B535E04-AED9-4278-87AB-404EA635C30C}"/>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23" name="Rectangle 22">
            <a:extLst>
              <a:ext uri="{FF2B5EF4-FFF2-40B4-BE49-F238E27FC236}">
                <a16:creationId xmlns:a16="http://schemas.microsoft.com/office/drawing/2014/main" id="{7E74F843-CCF9-4BA2-B279-ED1DD1570F14}"/>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Integrate</a:t>
            </a:r>
          </a:p>
        </p:txBody>
      </p:sp>
      <p:sp>
        <p:nvSpPr>
          <p:cNvPr id="24" name="Rectangle 23">
            <a:extLst>
              <a:ext uri="{FF2B5EF4-FFF2-40B4-BE49-F238E27FC236}">
                <a16:creationId xmlns:a16="http://schemas.microsoft.com/office/drawing/2014/main" id="{EE97F4BC-5A66-479B-AB32-797499A18B71}"/>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Profile</a:t>
            </a:r>
          </a:p>
        </p:txBody>
      </p:sp>
      <p:sp>
        <p:nvSpPr>
          <p:cNvPr id="37" name="Rectangle 36">
            <a:extLst>
              <a:ext uri="{FF2B5EF4-FFF2-40B4-BE49-F238E27FC236}">
                <a16:creationId xmlns:a16="http://schemas.microsoft.com/office/drawing/2014/main" id="{10B3F4C7-8547-424C-A97B-63FCA6654AA1}"/>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8" name="Rectangle 37">
            <a:extLst>
              <a:ext uri="{FF2B5EF4-FFF2-40B4-BE49-F238E27FC236}">
                <a16:creationId xmlns:a16="http://schemas.microsoft.com/office/drawing/2014/main" id="{B4E9D91C-9180-4176-9B34-6CA6FB9DF512}"/>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9" name="Rectangle 38">
            <a:extLst>
              <a:ext uri="{FF2B5EF4-FFF2-40B4-BE49-F238E27FC236}">
                <a16:creationId xmlns:a16="http://schemas.microsoft.com/office/drawing/2014/main" id="{F5206771-2DD3-4E7D-A743-BCB6D6E33608}"/>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pic>
        <p:nvPicPr>
          <p:cNvPr id="40" name="Picture 39">
            <a:extLst>
              <a:ext uri="{FF2B5EF4-FFF2-40B4-BE49-F238E27FC236}">
                <a16:creationId xmlns:a16="http://schemas.microsoft.com/office/drawing/2014/main" id="{D99A04B5-59DE-495C-8AE8-3D9C23EA4D16}"/>
              </a:ext>
            </a:extLst>
          </p:cNvPr>
          <p:cNvPicPr>
            <a:picLocks noChangeAspect="1"/>
          </p:cNvPicPr>
          <p:nvPr/>
        </p:nvPicPr>
        <p:blipFill>
          <a:blip r:embed="rId2"/>
          <a:stretch>
            <a:fillRect/>
          </a:stretch>
        </p:blipFill>
        <p:spPr>
          <a:xfrm>
            <a:off x="4597379" y="1813458"/>
            <a:ext cx="7028643" cy="3508020"/>
          </a:xfrm>
          <a:prstGeom prst="rect">
            <a:avLst/>
          </a:prstGeom>
        </p:spPr>
      </p:pic>
      <p:sp>
        <p:nvSpPr>
          <p:cNvPr id="41" name="TextBox 40">
            <a:extLst>
              <a:ext uri="{FF2B5EF4-FFF2-40B4-BE49-F238E27FC236}">
                <a16:creationId xmlns:a16="http://schemas.microsoft.com/office/drawing/2014/main" id="{0709CE54-F876-46B7-A281-CD676EE29CC9}"/>
              </a:ext>
            </a:extLst>
          </p:cNvPr>
          <p:cNvSpPr txBox="1"/>
          <p:nvPr/>
        </p:nvSpPr>
        <p:spPr>
          <a:xfrm>
            <a:off x="5893566" y="5372758"/>
            <a:ext cx="4436268" cy="415498"/>
          </a:xfrm>
          <a:prstGeom prst="rect">
            <a:avLst/>
          </a:prstGeom>
          <a:noFill/>
        </p:spPr>
        <p:txBody>
          <a:bodyPr wrap="square">
            <a:spAutoFit/>
          </a:bodyPr>
          <a:lstStyle/>
          <a:p>
            <a:r>
              <a:rPr lang="en-US" sz="1050" dirty="0">
                <a:solidFill>
                  <a:schemeClr val="bg1"/>
                </a:solidFill>
              </a:rPr>
              <a:t>“HAQ: Hardware-Aware Automated Quantization with Mixed Precision,” </a:t>
            </a:r>
            <a:r>
              <a:rPr lang="en-US" sz="1050" dirty="0" err="1">
                <a:solidFill>
                  <a:schemeClr val="bg1"/>
                </a:solidFill>
              </a:rPr>
              <a:t>Kuan</a:t>
            </a:r>
            <a:r>
              <a:rPr lang="en-US" sz="1050" dirty="0">
                <a:solidFill>
                  <a:schemeClr val="bg1"/>
                </a:solidFill>
              </a:rPr>
              <a:t> Wang, </a:t>
            </a:r>
            <a:r>
              <a:rPr lang="en-US" sz="1050" dirty="0" err="1">
                <a:solidFill>
                  <a:schemeClr val="bg1"/>
                </a:solidFill>
              </a:rPr>
              <a:t>Zhijian</a:t>
            </a:r>
            <a:r>
              <a:rPr lang="en-US" sz="1050" dirty="0">
                <a:solidFill>
                  <a:schemeClr val="bg1"/>
                </a:solidFill>
              </a:rPr>
              <a:t> Liu, Yujun Lin, Ji Lin, and Song Han, 2019</a:t>
            </a:r>
          </a:p>
        </p:txBody>
      </p:sp>
    </p:spTree>
    <p:extLst>
      <p:ext uri="{BB962C8B-B14F-4D97-AF65-F5344CB8AC3E}">
        <p14:creationId xmlns:p14="http://schemas.microsoft.com/office/powerpoint/2010/main" val="202417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F9D2204-7B5E-49A5-86B7-423424024156}"/>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18" name="Rectangle 17">
            <a:extLst>
              <a:ext uri="{FF2B5EF4-FFF2-40B4-BE49-F238E27FC236}">
                <a16:creationId xmlns:a16="http://schemas.microsoft.com/office/drawing/2014/main" id="{29A92D1E-8E01-433B-AD46-4D433E454D50}"/>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Integrate</a:t>
            </a:r>
          </a:p>
        </p:txBody>
      </p:sp>
      <p:sp>
        <p:nvSpPr>
          <p:cNvPr id="19" name="Rectangle 18">
            <a:extLst>
              <a:ext uri="{FF2B5EF4-FFF2-40B4-BE49-F238E27FC236}">
                <a16:creationId xmlns:a16="http://schemas.microsoft.com/office/drawing/2014/main" id="{C453FAA6-9B4C-4473-8F0E-3FB1B48ECD1C}"/>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Profile</a:t>
            </a:r>
          </a:p>
        </p:txBody>
      </p:sp>
      <p:sp>
        <p:nvSpPr>
          <p:cNvPr id="20" name="Rectangle 19">
            <a:extLst>
              <a:ext uri="{FF2B5EF4-FFF2-40B4-BE49-F238E27FC236}">
                <a16:creationId xmlns:a16="http://schemas.microsoft.com/office/drawing/2014/main" id="{03568D56-1715-4647-9731-508ECFC07F48}"/>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Choose</a:t>
            </a:r>
          </a:p>
        </p:txBody>
      </p:sp>
      <p:sp>
        <p:nvSpPr>
          <p:cNvPr id="21" name="Rectangle 20">
            <a:extLst>
              <a:ext uri="{FF2B5EF4-FFF2-40B4-BE49-F238E27FC236}">
                <a16:creationId xmlns:a16="http://schemas.microsoft.com/office/drawing/2014/main" id="{2F925795-0F9E-4AD9-8C58-488993A11529}"/>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2" name="Rectangle 21">
            <a:extLst>
              <a:ext uri="{FF2B5EF4-FFF2-40B4-BE49-F238E27FC236}">
                <a16:creationId xmlns:a16="http://schemas.microsoft.com/office/drawing/2014/main" id="{A587865B-7AC9-41D1-A60C-36F8BF9CCF27}"/>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grpSp>
        <p:nvGrpSpPr>
          <p:cNvPr id="30" name="Group 29">
            <a:extLst>
              <a:ext uri="{FF2B5EF4-FFF2-40B4-BE49-F238E27FC236}">
                <a16:creationId xmlns:a16="http://schemas.microsoft.com/office/drawing/2014/main" id="{BC5020F9-BC2F-4A85-BC76-1C8BC4F927CE}"/>
              </a:ext>
            </a:extLst>
          </p:cNvPr>
          <p:cNvGrpSpPr/>
          <p:nvPr/>
        </p:nvGrpSpPr>
        <p:grpSpPr>
          <a:xfrm>
            <a:off x="717820" y="2004093"/>
            <a:ext cx="914400" cy="1196307"/>
            <a:chOff x="7414404" y="1920243"/>
            <a:chExt cx="914400" cy="1196307"/>
          </a:xfrm>
        </p:grpSpPr>
        <p:cxnSp>
          <p:nvCxnSpPr>
            <p:cNvPr id="31" name="Straight Connector 30">
              <a:extLst>
                <a:ext uri="{FF2B5EF4-FFF2-40B4-BE49-F238E27FC236}">
                  <a16:creationId xmlns:a16="http://schemas.microsoft.com/office/drawing/2014/main" id="{BF3C6712-D234-4475-87F8-7737DFC639CB}"/>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CCD80CDE-A3AB-4AE3-8F88-49B5384A5AE1}"/>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3" name="Straight Connector 32">
              <a:extLst>
                <a:ext uri="{FF2B5EF4-FFF2-40B4-BE49-F238E27FC236}">
                  <a16:creationId xmlns:a16="http://schemas.microsoft.com/office/drawing/2014/main" id="{A475497F-4401-47E8-923E-45E08E3492AC}"/>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71BF6CA6-AECD-4407-9E52-51BC04404105}"/>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5" name="Straight Connector 34">
              <a:extLst>
                <a:ext uri="{FF2B5EF4-FFF2-40B4-BE49-F238E27FC236}">
                  <a16:creationId xmlns:a16="http://schemas.microsoft.com/office/drawing/2014/main" id="{E2EA5204-AF4B-4E68-A404-9B29C4010BB7}"/>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8839C94C-932A-4C28-B5B6-E1C03C465669}"/>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spTree>
    <p:extLst>
      <p:ext uri="{BB962C8B-B14F-4D97-AF65-F5344CB8AC3E}">
        <p14:creationId xmlns:p14="http://schemas.microsoft.com/office/powerpoint/2010/main" val="1155072648"/>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91D2BC-AE4E-41EC-B261-4652622AB12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Scaling component behavior</a:t>
            </a:r>
          </a:p>
        </p:txBody>
      </p:sp>
      <p:sp>
        <p:nvSpPr>
          <p:cNvPr id="25" name="Rectangle 24">
            <a:extLst>
              <a:ext uri="{FF2B5EF4-FFF2-40B4-BE49-F238E27FC236}">
                <a16:creationId xmlns:a16="http://schemas.microsoft.com/office/drawing/2014/main" id="{864E5A97-A92A-42D2-9CE0-4CB3F842EB4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6" name="Rectangle 25">
            <a:extLst>
              <a:ext uri="{FF2B5EF4-FFF2-40B4-BE49-F238E27FC236}">
                <a16:creationId xmlns:a16="http://schemas.microsoft.com/office/drawing/2014/main" id="{799BB525-2211-4A7A-A3A4-8912105C20B5}"/>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7" name="TextBox 26">
            <a:extLst>
              <a:ext uri="{FF2B5EF4-FFF2-40B4-BE49-F238E27FC236}">
                <a16:creationId xmlns:a16="http://schemas.microsoft.com/office/drawing/2014/main" id="{DCE99579-920E-4F22-8849-2D4A20D40838}"/>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28" name="TextBox 27">
            <a:extLst>
              <a:ext uri="{FF2B5EF4-FFF2-40B4-BE49-F238E27FC236}">
                <a16:creationId xmlns:a16="http://schemas.microsoft.com/office/drawing/2014/main" id="{B0733F8D-5260-4959-9E87-945A44B93C66}"/>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cxnSp>
        <p:nvCxnSpPr>
          <p:cNvPr id="29" name="Straight Connector 28">
            <a:extLst>
              <a:ext uri="{FF2B5EF4-FFF2-40B4-BE49-F238E27FC236}">
                <a16:creationId xmlns:a16="http://schemas.microsoft.com/office/drawing/2014/main" id="{C27D28F6-7D5A-4AFD-A795-9FAFB9B648B6}"/>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C16BF8F-1DA6-4740-B97F-F7BB53BC75DB}"/>
              </a:ext>
            </a:extLst>
          </p:cNvPr>
          <p:cNvGrpSpPr/>
          <p:nvPr/>
        </p:nvGrpSpPr>
        <p:grpSpPr>
          <a:xfrm>
            <a:off x="717820" y="2004093"/>
            <a:ext cx="914400" cy="1196307"/>
            <a:chOff x="7414404" y="1920243"/>
            <a:chExt cx="914400" cy="1196307"/>
          </a:xfrm>
        </p:grpSpPr>
        <p:cxnSp>
          <p:nvCxnSpPr>
            <p:cNvPr id="31" name="Straight Connector 30">
              <a:extLst>
                <a:ext uri="{FF2B5EF4-FFF2-40B4-BE49-F238E27FC236}">
                  <a16:creationId xmlns:a16="http://schemas.microsoft.com/office/drawing/2014/main" id="{F75797F5-6E2C-47DD-9790-D4E7A035559F}"/>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F0DF0618-3FBF-4EA0-A512-58DFB8EEBE04}"/>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3" name="Straight Connector 32">
              <a:extLst>
                <a:ext uri="{FF2B5EF4-FFF2-40B4-BE49-F238E27FC236}">
                  <a16:creationId xmlns:a16="http://schemas.microsoft.com/office/drawing/2014/main" id="{44C4799E-81E2-4F8A-B19C-1DDC28839D68}"/>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A6D7A1A7-685A-4A34-852D-39FC3F93A2DA}"/>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5" name="Straight Connector 34">
              <a:extLst>
                <a:ext uri="{FF2B5EF4-FFF2-40B4-BE49-F238E27FC236}">
                  <a16:creationId xmlns:a16="http://schemas.microsoft.com/office/drawing/2014/main" id="{492DF1E9-C50B-4052-A4D3-957D68D4D000}"/>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F8CF2F3-EA67-480C-9A4C-804D5137904A}"/>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sp>
        <p:nvSpPr>
          <p:cNvPr id="22" name="Rectangle 21">
            <a:extLst>
              <a:ext uri="{FF2B5EF4-FFF2-40B4-BE49-F238E27FC236}">
                <a16:creationId xmlns:a16="http://schemas.microsoft.com/office/drawing/2014/main" id="{3B535E04-AED9-4278-87AB-404EA635C30C}"/>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23" name="Rectangle 22">
            <a:extLst>
              <a:ext uri="{FF2B5EF4-FFF2-40B4-BE49-F238E27FC236}">
                <a16:creationId xmlns:a16="http://schemas.microsoft.com/office/drawing/2014/main" id="{7E74F843-CCF9-4BA2-B279-ED1DD1570F14}"/>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Integrate</a:t>
            </a:r>
          </a:p>
        </p:txBody>
      </p:sp>
      <p:sp>
        <p:nvSpPr>
          <p:cNvPr id="24" name="Rectangle 23">
            <a:extLst>
              <a:ext uri="{FF2B5EF4-FFF2-40B4-BE49-F238E27FC236}">
                <a16:creationId xmlns:a16="http://schemas.microsoft.com/office/drawing/2014/main" id="{EE97F4BC-5A66-479B-AB32-797499A18B71}"/>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Profile</a:t>
            </a:r>
          </a:p>
        </p:txBody>
      </p:sp>
      <p:sp>
        <p:nvSpPr>
          <p:cNvPr id="37" name="Rectangle 36">
            <a:extLst>
              <a:ext uri="{FF2B5EF4-FFF2-40B4-BE49-F238E27FC236}">
                <a16:creationId xmlns:a16="http://schemas.microsoft.com/office/drawing/2014/main" id="{10B3F4C7-8547-424C-A97B-63FCA6654AA1}"/>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Choose</a:t>
            </a:r>
          </a:p>
        </p:txBody>
      </p:sp>
      <p:sp>
        <p:nvSpPr>
          <p:cNvPr id="38" name="Rectangle 37">
            <a:extLst>
              <a:ext uri="{FF2B5EF4-FFF2-40B4-BE49-F238E27FC236}">
                <a16:creationId xmlns:a16="http://schemas.microsoft.com/office/drawing/2014/main" id="{B4E9D91C-9180-4176-9B34-6CA6FB9DF512}"/>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9" name="Rectangle 38">
            <a:extLst>
              <a:ext uri="{FF2B5EF4-FFF2-40B4-BE49-F238E27FC236}">
                <a16:creationId xmlns:a16="http://schemas.microsoft.com/office/drawing/2014/main" id="{F5206771-2DD3-4E7D-A743-BCB6D6E33608}"/>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pic>
        <p:nvPicPr>
          <p:cNvPr id="40" name="Picture 39">
            <a:extLst>
              <a:ext uri="{FF2B5EF4-FFF2-40B4-BE49-F238E27FC236}">
                <a16:creationId xmlns:a16="http://schemas.microsoft.com/office/drawing/2014/main" id="{2CD56A35-81A3-4FB4-9D89-FF4F44654688}"/>
              </a:ext>
            </a:extLst>
          </p:cNvPr>
          <p:cNvPicPr>
            <a:picLocks noChangeAspect="1"/>
          </p:cNvPicPr>
          <p:nvPr/>
        </p:nvPicPr>
        <p:blipFill>
          <a:blip r:embed="rId2"/>
          <a:stretch>
            <a:fillRect/>
          </a:stretch>
        </p:blipFill>
        <p:spPr>
          <a:xfrm>
            <a:off x="4697220" y="2060348"/>
            <a:ext cx="6838503" cy="3505200"/>
          </a:xfrm>
          <a:prstGeom prst="rect">
            <a:avLst/>
          </a:prstGeom>
        </p:spPr>
      </p:pic>
      <p:pic>
        <p:nvPicPr>
          <p:cNvPr id="41" name="Picture 40">
            <a:extLst>
              <a:ext uri="{FF2B5EF4-FFF2-40B4-BE49-F238E27FC236}">
                <a16:creationId xmlns:a16="http://schemas.microsoft.com/office/drawing/2014/main" id="{D0C5167D-2C65-45F5-9575-2C9BF213D9DA}"/>
              </a:ext>
            </a:extLst>
          </p:cNvPr>
          <p:cNvPicPr>
            <a:picLocks noChangeAspect="1"/>
          </p:cNvPicPr>
          <p:nvPr/>
        </p:nvPicPr>
        <p:blipFill>
          <a:blip r:embed="rId3"/>
          <a:stretch>
            <a:fillRect/>
          </a:stretch>
        </p:blipFill>
        <p:spPr>
          <a:xfrm>
            <a:off x="8153400" y="1752600"/>
            <a:ext cx="3233934" cy="3935790"/>
          </a:xfrm>
          <a:prstGeom prst="rect">
            <a:avLst/>
          </a:prstGeom>
        </p:spPr>
      </p:pic>
      <p:pic>
        <p:nvPicPr>
          <p:cNvPr id="3" name="Picture 2">
            <a:extLst>
              <a:ext uri="{FF2B5EF4-FFF2-40B4-BE49-F238E27FC236}">
                <a16:creationId xmlns:a16="http://schemas.microsoft.com/office/drawing/2014/main" id="{753F2C89-1254-4C98-95A3-5F050882FB42}"/>
              </a:ext>
            </a:extLst>
          </p:cNvPr>
          <p:cNvPicPr>
            <a:picLocks noChangeAspect="1"/>
          </p:cNvPicPr>
          <p:nvPr/>
        </p:nvPicPr>
        <p:blipFill>
          <a:blip r:embed="rId4"/>
          <a:stretch>
            <a:fillRect/>
          </a:stretch>
        </p:blipFill>
        <p:spPr>
          <a:xfrm>
            <a:off x="4697220" y="2242494"/>
            <a:ext cx="6838504" cy="3140907"/>
          </a:xfrm>
          <a:prstGeom prst="rect">
            <a:avLst/>
          </a:prstGeom>
        </p:spPr>
      </p:pic>
    </p:spTree>
    <p:extLst>
      <p:ext uri="{BB962C8B-B14F-4D97-AF65-F5344CB8AC3E}">
        <p14:creationId xmlns:p14="http://schemas.microsoft.com/office/powerpoint/2010/main" val="61342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xit" presetSubtype="0" fill="hold" nodeType="withEffect">
                                  <p:stCondLst>
                                    <p:cond delay="0"/>
                                  </p:stCondLst>
                                  <p:childTnLst>
                                    <p:animEffect transition="out" filter="fade">
                                      <p:cBhvr>
                                        <p:cTn id="14" dur="500"/>
                                        <p:tgtEl>
                                          <p:spTgt spid="40"/>
                                        </p:tgtEl>
                                      </p:cBhvr>
                                    </p:animEffect>
                                    <p:set>
                                      <p:cBhvr>
                                        <p:cTn id="15"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91D2BC-AE4E-41EC-B261-4652622AB12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Parameterizing from electronic data sheets</a:t>
            </a:r>
          </a:p>
        </p:txBody>
      </p:sp>
      <p:pic>
        <p:nvPicPr>
          <p:cNvPr id="4" name="Picture 3">
            <a:extLst>
              <a:ext uri="{FF2B5EF4-FFF2-40B4-BE49-F238E27FC236}">
                <a16:creationId xmlns:a16="http://schemas.microsoft.com/office/drawing/2014/main" id="{85BD1AF7-9F89-4A26-9873-84D3CC32F950}"/>
              </a:ext>
            </a:extLst>
          </p:cNvPr>
          <p:cNvPicPr>
            <a:picLocks noChangeAspect="1"/>
          </p:cNvPicPr>
          <p:nvPr/>
        </p:nvPicPr>
        <p:blipFill>
          <a:blip r:embed="rId2"/>
          <a:stretch>
            <a:fillRect/>
          </a:stretch>
        </p:blipFill>
        <p:spPr>
          <a:xfrm>
            <a:off x="5752263" y="1949650"/>
            <a:ext cx="4728417" cy="3617119"/>
          </a:xfrm>
          <a:prstGeom prst="rect">
            <a:avLst/>
          </a:prstGeom>
        </p:spPr>
      </p:pic>
      <p:sp>
        <p:nvSpPr>
          <p:cNvPr id="25" name="Rectangle 24">
            <a:extLst>
              <a:ext uri="{FF2B5EF4-FFF2-40B4-BE49-F238E27FC236}">
                <a16:creationId xmlns:a16="http://schemas.microsoft.com/office/drawing/2014/main" id="{864E5A97-A92A-42D2-9CE0-4CB3F842EB4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6" name="Rectangle 25">
            <a:extLst>
              <a:ext uri="{FF2B5EF4-FFF2-40B4-BE49-F238E27FC236}">
                <a16:creationId xmlns:a16="http://schemas.microsoft.com/office/drawing/2014/main" id="{799BB525-2211-4A7A-A3A4-8912105C20B5}"/>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7" name="TextBox 26">
            <a:extLst>
              <a:ext uri="{FF2B5EF4-FFF2-40B4-BE49-F238E27FC236}">
                <a16:creationId xmlns:a16="http://schemas.microsoft.com/office/drawing/2014/main" id="{DCE99579-920E-4F22-8849-2D4A20D40838}"/>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28" name="TextBox 27">
            <a:extLst>
              <a:ext uri="{FF2B5EF4-FFF2-40B4-BE49-F238E27FC236}">
                <a16:creationId xmlns:a16="http://schemas.microsoft.com/office/drawing/2014/main" id="{B0733F8D-5260-4959-9E87-945A44B93C66}"/>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cxnSp>
        <p:nvCxnSpPr>
          <p:cNvPr id="29" name="Straight Connector 28">
            <a:extLst>
              <a:ext uri="{FF2B5EF4-FFF2-40B4-BE49-F238E27FC236}">
                <a16:creationId xmlns:a16="http://schemas.microsoft.com/office/drawing/2014/main" id="{C27D28F6-7D5A-4AFD-A795-9FAFB9B648B6}"/>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C16BF8F-1DA6-4740-B97F-F7BB53BC75DB}"/>
              </a:ext>
            </a:extLst>
          </p:cNvPr>
          <p:cNvGrpSpPr/>
          <p:nvPr/>
        </p:nvGrpSpPr>
        <p:grpSpPr>
          <a:xfrm>
            <a:off x="717820" y="2004093"/>
            <a:ext cx="914400" cy="1196307"/>
            <a:chOff x="7414404" y="1920243"/>
            <a:chExt cx="914400" cy="1196307"/>
          </a:xfrm>
        </p:grpSpPr>
        <p:cxnSp>
          <p:nvCxnSpPr>
            <p:cNvPr id="31" name="Straight Connector 30">
              <a:extLst>
                <a:ext uri="{FF2B5EF4-FFF2-40B4-BE49-F238E27FC236}">
                  <a16:creationId xmlns:a16="http://schemas.microsoft.com/office/drawing/2014/main" id="{F75797F5-6E2C-47DD-9790-D4E7A035559F}"/>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F0DF0618-3FBF-4EA0-A512-58DFB8EEBE04}"/>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3" name="Straight Connector 32">
              <a:extLst>
                <a:ext uri="{FF2B5EF4-FFF2-40B4-BE49-F238E27FC236}">
                  <a16:creationId xmlns:a16="http://schemas.microsoft.com/office/drawing/2014/main" id="{44C4799E-81E2-4F8A-B19C-1DDC28839D68}"/>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A6D7A1A7-685A-4A34-852D-39FC3F93A2DA}"/>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5" name="Straight Connector 34">
              <a:extLst>
                <a:ext uri="{FF2B5EF4-FFF2-40B4-BE49-F238E27FC236}">
                  <a16:creationId xmlns:a16="http://schemas.microsoft.com/office/drawing/2014/main" id="{492DF1E9-C50B-4052-A4D3-957D68D4D000}"/>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F8CF2F3-EA67-480C-9A4C-804D5137904A}"/>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sp>
        <p:nvSpPr>
          <p:cNvPr id="22" name="Rectangle 21">
            <a:extLst>
              <a:ext uri="{FF2B5EF4-FFF2-40B4-BE49-F238E27FC236}">
                <a16:creationId xmlns:a16="http://schemas.microsoft.com/office/drawing/2014/main" id="{3B535E04-AED9-4278-87AB-404EA635C30C}"/>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23" name="Rectangle 22">
            <a:extLst>
              <a:ext uri="{FF2B5EF4-FFF2-40B4-BE49-F238E27FC236}">
                <a16:creationId xmlns:a16="http://schemas.microsoft.com/office/drawing/2014/main" id="{7E74F843-CCF9-4BA2-B279-ED1DD1570F14}"/>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Integrate</a:t>
            </a:r>
          </a:p>
        </p:txBody>
      </p:sp>
      <p:sp>
        <p:nvSpPr>
          <p:cNvPr id="24" name="Rectangle 23">
            <a:extLst>
              <a:ext uri="{FF2B5EF4-FFF2-40B4-BE49-F238E27FC236}">
                <a16:creationId xmlns:a16="http://schemas.microsoft.com/office/drawing/2014/main" id="{EE97F4BC-5A66-479B-AB32-797499A18B71}"/>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Profile</a:t>
            </a:r>
          </a:p>
        </p:txBody>
      </p:sp>
      <p:sp>
        <p:nvSpPr>
          <p:cNvPr id="37" name="Rectangle 36">
            <a:extLst>
              <a:ext uri="{FF2B5EF4-FFF2-40B4-BE49-F238E27FC236}">
                <a16:creationId xmlns:a16="http://schemas.microsoft.com/office/drawing/2014/main" id="{10B3F4C7-8547-424C-A97B-63FCA6654AA1}"/>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Choose</a:t>
            </a:r>
          </a:p>
        </p:txBody>
      </p:sp>
      <p:sp>
        <p:nvSpPr>
          <p:cNvPr id="38" name="Rectangle 37">
            <a:extLst>
              <a:ext uri="{FF2B5EF4-FFF2-40B4-BE49-F238E27FC236}">
                <a16:creationId xmlns:a16="http://schemas.microsoft.com/office/drawing/2014/main" id="{B4E9D91C-9180-4176-9B34-6CA6FB9DF512}"/>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9" name="Rectangle 38">
            <a:extLst>
              <a:ext uri="{FF2B5EF4-FFF2-40B4-BE49-F238E27FC236}">
                <a16:creationId xmlns:a16="http://schemas.microsoft.com/office/drawing/2014/main" id="{F5206771-2DD3-4E7D-A743-BCB6D6E33608}"/>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6F07ED9F-DB6A-44F1-8745-2D32A761AC8A}"/>
              </a:ext>
            </a:extLst>
          </p:cNvPr>
          <p:cNvPicPr>
            <a:picLocks noChangeAspect="1"/>
          </p:cNvPicPr>
          <p:nvPr/>
        </p:nvPicPr>
        <p:blipFill>
          <a:blip r:embed="rId3"/>
          <a:stretch>
            <a:fillRect/>
          </a:stretch>
        </p:blipFill>
        <p:spPr>
          <a:xfrm>
            <a:off x="4748945" y="1832533"/>
            <a:ext cx="4648200" cy="3855927"/>
          </a:xfrm>
          <a:prstGeom prst="rect">
            <a:avLst/>
          </a:prstGeom>
        </p:spPr>
      </p:pic>
      <p:pic>
        <p:nvPicPr>
          <p:cNvPr id="5" name="Picture 4">
            <a:extLst>
              <a:ext uri="{FF2B5EF4-FFF2-40B4-BE49-F238E27FC236}">
                <a16:creationId xmlns:a16="http://schemas.microsoft.com/office/drawing/2014/main" id="{B4FBEEF0-FBB7-438A-84D1-EE6E2BBEB35A}"/>
              </a:ext>
            </a:extLst>
          </p:cNvPr>
          <p:cNvPicPr>
            <a:picLocks noChangeAspect="1"/>
          </p:cNvPicPr>
          <p:nvPr/>
        </p:nvPicPr>
        <p:blipFill>
          <a:blip r:embed="rId4"/>
          <a:stretch>
            <a:fillRect/>
          </a:stretch>
        </p:blipFill>
        <p:spPr>
          <a:xfrm>
            <a:off x="8550664" y="1830246"/>
            <a:ext cx="3091516" cy="38559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914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xit" presetSubtype="0" fill="hold"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nodeType="clickEffect">
                                  <p:stCondLst>
                                    <p:cond delay="0"/>
                                  </p:stCondLst>
                                  <p:childTnLst>
                                    <p:animMotion origin="layout" path="M 5E-6 3.33333E-6 L -0.26185 0.00486 " pathEditMode="relative" rAng="0" ptsTypes="AA">
                                      <p:cBhvr>
                                        <p:cTn id="19" dur="2000" fill="hold"/>
                                        <p:tgtEl>
                                          <p:spTgt spid="5"/>
                                        </p:tgtEl>
                                        <p:attrNameLst>
                                          <p:attrName>ppt_x</p:attrName>
                                          <p:attrName>ppt_y</p:attrName>
                                        </p:attrNameLst>
                                      </p:cBhvr>
                                      <p:rCtr x="-13099" y="231"/>
                                    </p:animMotion>
                                  </p:childTnLst>
                                </p:cTn>
                              </p:par>
                              <p:par>
                                <p:cTn id="20" presetID="10" presetClass="exit" presetSubtype="0" fill="hold" nodeType="withEffect">
                                  <p:stCondLst>
                                    <p:cond delay="1000"/>
                                  </p:stCondLst>
                                  <p:childTnLst>
                                    <p:animEffect transition="out" filter="fade">
                                      <p:cBhvr>
                                        <p:cTn id="21" dur="1000"/>
                                        <p:tgtEl>
                                          <p:spTgt spid="5"/>
                                        </p:tgtEl>
                                      </p:cBhvr>
                                    </p:animEffect>
                                    <p:set>
                                      <p:cBhvr>
                                        <p:cTn id="2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91D2BC-AE4E-41EC-B261-4652622AB12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Generating fidelity automatically</a:t>
            </a:r>
          </a:p>
        </p:txBody>
      </p:sp>
      <p:pic>
        <p:nvPicPr>
          <p:cNvPr id="4" name="Picture 3">
            <a:extLst>
              <a:ext uri="{FF2B5EF4-FFF2-40B4-BE49-F238E27FC236}">
                <a16:creationId xmlns:a16="http://schemas.microsoft.com/office/drawing/2014/main" id="{85BD1AF7-9F89-4A26-9873-84D3CC32F950}"/>
              </a:ext>
            </a:extLst>
          </p:cNvPr>
          <p:cNvPicPr>
            <a:picLocks noChangeAspect="1"/>
          </p:cNvPicPr>
          <p:nvPr/>
        </p:nvPicPr>
        <p:blipFill>
          <a:blip r:embed="rId2"/>
          <a:stretch>
            <a:fillRect/>
          </a:stretch>
        </p:blipFill>
        <p:spPr>
          <a:xfrm>
            <a:off x="5752263" y="1949650"/>
            <a:ext cx="4728417" cy="3617119"/>
          </a:xfrm>
          <a:prstGeom prst="rect">
            <a:avLst/>
          </a:prstGeom>
        </p:spPr>
      </p:pic>
      <p:sp>
        <p:nvSpPr>
          <p:cNvPr id="25" name="Rectangle 24">
            <a:extLst>
              <a:ext uri="{FF2B5EF4-FFF2-40B4-BE49-F238E27FC236}">
                <a16:creationId xmlns:a16="http://schemas.microsoft.com/office/drawing/2014/main" id="{864E5A97-A92A-42D2-9CE0-4CB3F842EB4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6" name="Rectangle 25">
            <a:extLst>
              <a:ext uri="{FF2B5EF4-FFF2-40B4-BE49-F238E27FC236}">
                <a16:creationId xmlns:a16="http://schemas.microsoft.com/office/drawing/2014/main" id="{799BB525-2211-4A7A-A3A4-8912105C20B5}"/>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7" name="TextBox 26">
            <a:extLst>
              <a:ext uri="{FF2B5EF4-FFF2-40B4-BE49-F238E27FC236}">
                <a16:creationId xmlns:a16="http://schemas.microsoft.com/office/drawing/2014/main" id="{DCE99579-920E-4F22-8849-2D4A20D40838}"/>
              </a:ext>
            </a:extLst>
          </p:cNvPr>
          <p:cNvSpPr txBox="1"/>
          <p:nvPr/>
        </p:nvSpPr>
        <p:spPr>
          <a:xfrm>
            <a:off x="261178" y="36576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28" name="TextBox 27">
            <a:extLst>
              <a:ext uri="{FF2B5EF4-FFF2-40B4-BE49-F238E27FC236}">
                <a16:creationId xmlns:a16="http://schemas.microsoft.com/office/drawing/2014/main" id="{B0733F8D-5260-4959-9E87-945A44B93C66}"/>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cxnSp>
        <p:nvCxnSpPr>
          <p:cNvPr id="29" name="Straight Connector 28">
            <a:extLst>
              <a:ext uri="{FF2B5EF4-FFF2-40B4-BE49-F238E27FC236}">
                <a16:creationId xmlns:a16="http://schemas.microsoft.com/office/drawing/2014/main" id="{C27D28F6-7D5A-4AFD-A795-9FAFB9B648B6}"/>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C16BF8F-1DA6-4740-B97F-F7BB53BC75DB}"/>
              </a:ext>
            </a:extLst>
          </p:cNvPr>
          <p:cNvGrpSpPr/>
          <p:nvPr/>
        </p:nvGrpSpPr>
        <p:grpSpPr>
          <a:xfrm>
            <a:off x="717820" y="2004093"/>
            <a:ext cx="914400" cy="1196307"/>
            <a:chOff x="7414404" y="1920243"/>
            <a:chExt cx="914400" cy="1196307"/>
          </a:xfrm>
        </p:grpSpPr>
        <p:cxnSp>
          <p:nvCxnSpPr>
            <p:cNvPr id="31" name="Straight Connector 30">
              <a:extLst>
                <a:ext uri="{FF2B5EF4-FFF2-40B4-BE49-F238E27FC236}">
                  <a16:creationId xmlns:a16="http://schemas.microsoft.com/office/drawing/2014/main" id="{F75797F5-6E2C-47DD-9790-D4E7A035559F}"/>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F0DF0618-3FBF-4EA0-A512-58DFB8EEBE04}"/>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3" name="Straight Connector 32">
              <a:extLst>
                <a:ext uri="{FF2B5EF4-FFF2-40B4-BE49-F238E27FC236}">
                  <a16:creationId xmlns:a16="http://schemas.microsoft.com/office/drawing/2014/main" id="{44C4799E-81E2-4F8A-B19C-1DDC28839D68}"/>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A6D7A1A7-685A-4A34-852D-39FC3F93A2DA}"/>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5" name="Straight Connector 34">
              <a:extLst>
                <a:ext uri="{FF2B5EF4-FFF2-40B4-BE49-F238E27FC236}">
                  <a16:creationId xmlns:a16="http://schemas.microsoft.com/office/drawing/2014/main" id="{492DF1E9-C50B-4052-A4D3-957D68D4D000}"/>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F8CF2F3-EA67-480C-9A4C-804D5137904A}"/>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sp>
        <p:nvSpPr>
          <p:cNvPr id="22" name="Rectangle 21">
            <a:extLst>
              <a:ext uri="{FF2B5EF4-FFF2-40B4-BE49-F238E27FC236}">
                <a16:creationId xmlns:a16="http://schemas.microsoft.com/office/drawing/2014/main" id="{3B535E04-AED9-4278-87AB-404EA635C30C}"/>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23" name="Rectangle 22">
            <a:extLst>
              <a:ext uri="{FF2B5EF4-FFF2-40B4-BE49-F238E27FC236}">
                <a16:creationId xmlns:a16="http://schemas.microsoft.com/office/drawing/2014/main" id="{7E74F843-CCF9-4BA2-B279-ED1DD1570F14}"/>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Integrate</a:t>
            </a:r>
          </a:p>
        </p:txBody>
      </p:sp>
      <p:sp>
        <p:nvSpPr>
          <p:cNvPr id="24" name="Rectangle 23">
            <a:extLst>
              <a:ext uri="{FF2B5EF4-FFF2-40B4-BE49-F238E27FC236}">
                <a16:creationId xmlns:a16="http://schemas.microsoft.com/office/drawing/2014/main" id="{EE97F4BC-5A66-479B-AB32-797499A18B71}"/>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Profile</a:t>
            </a:r>
          </a:p>
        </p:txBody>
      </p:sp>
      <p:sp>
        <p:nvSpPr>
          <p:cNvPr id="37" name="Rectangle 36">
            <a:extLst>
              <a:ext uri="{FF2B5EF4-FFF2-40B4-BE49-F238E27FC236}">
                <a16:creationId xmlns:a16="http://schemas.microsoft.com/office/drawing/2014/main" id="{10B3F4C7-8547-424C-A97B-63FCA6654AA1}"/>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Choose</a:t>
            </a:r>
          </a:p>
        </p:txBody>
      </p:sp>
      <p:sp>
        <p:nvSpPr>
          <p:cNvPr id="38" name="Rectangle 37">
            <a:extLst>
              <a:ext uri="{FF2B5EF4-FFF2-40B4-BE49-F238E27FC236}">
                <a16:creationId xmlns:a16="http://schemas.microsoft.com/office/drawing/2014/main" id="{B4E9D91C-9180-4176-9B34-6CA6FB9DF512}"/>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9" name="Rectangle 38">
            <a:extLst>
              <a:ext uri="{FF2B5EF4-FFF2-40B4-BE49-F238E27FC236}">
                <a16:creationId xmlns:a16="http://schemas.microsoft.com/office/drawing/2014/main" id="{F5206771-2DD3-4E7D-A743-BCB6D6E33608}"/>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7417AF10-77CC-4559-A177-E96710DFD878}"/>
              </a:ext>
            </a:extLst>
          </p:cNvPr>
          <p:cNvPicPr>
            <a:picLocks noChangeAspect="1"/>
          </p:cNvPicPr>
          <p:nvPr/>
        </p:nvPicPr>
        <p:blipFill rotWithShape="1">
          <a:blip r:embed="rId3"/>
          <a:srcRect b="63911"/>
          <a:stretch/>
        </p:blipFill>
        <p:spPr>
          <a:xfrm>
            <a:off x="5001619" y="2586250"/>
            <a:ext cx="6229706" cy="2328818"/>
          </a:xfrm>
          <a:prstGeom prst="rect">
            <a:avLst/>
          </a:prstGeom>
        </p:spPr>
      </p:pic>
      <p:sp>
        <p:nvSpPr>
          <p:cNvPr id="2" name="Rectangle 1">
            <a:extLst>
              <a:ext uri="{FF2B5EF4-FFF2-40B4-BE49-F238E27FC236}">
                <a16:creationId xmlns:a16="http://schemas.microsoft.com/office/drawing/2014/main" id="{51881B52-65A8-4FE5-9725-3476F91ECB54}"/>
              </a:ext>
            </a:extLst>
          </p:cNvPr>
          <p:cNvSpPr/>
          <p:nvPr/>
        </p:nvSpPr>
        <p:spPr>
          <a:xfrm>
            <a:off x="5090016" y="3429000"/>
            <a:ext cx="4495800" cy="88064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Tree>
    <p:extLst>
      <p:ext uri="{BB962C8B-B14F-4D97-AF65-F5344CB8AC3E}">
        <p14:creationId xmlns:p14="http://schemas.microsoft.com/office/powerpoint/2010/main" val="15739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B5FBBB6-80DD-4F3C-AEB4-3487A78384C0}"/>
              </a:ext>
            </a:extLst>
          </p:cNvPr>
          <p:cNvSpPr/>
          <p:nvPr/>
        </p:nvSpPr>
        <p:spPr>
          <a:xfrm>
            <a:off x="6584117" y="1676398"/>
            <a:ext cx="1893956" cy="447488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 name="Title 1">
            <a:extLst>
              <a:ext uri="{FF2B5EF4-FFF2-40B4-BE49-F238E27FC236}">
                <a16:creationId xmlns:a16="http://schemas.microsoft.com/office/drawing/2014/main" id="{DF3ECF92-E08C-4B68-A0A3-316277566E49}"/>
              </a:ext>
            </a:extLst>
          </p:cNvPr>
          <p:cNvSpPr>
            <a:spLocks noGrp="1"/>
          </p:cNvSpPr>
          <p:nvPr>
            <p:ph type="title"/>
          </p:nvPr>
        </p:nvSpPr>
        <p:spPr/>
        <p:txBody>
          <a:bodyPr/>
          <a:lstStyle/>
          <a:p>
            <a:r>
              <a:rPr lang="en-US" dirty="0"/>
              <a:t>Design activities</a:t>
            </a:r>
          </a:p>
        </p:txBody>
      </p:sp>
      <p:sp>
        <p:nvSpPr>
          <p:cNvPr id="4" name="TextBox 3">
            <a:extLst>
              <a:ext uri="{FF2B5EF4-FFF2-40B4-BE49-F238E27FC236}">
                <a16:creationId xmlns:a16="http://schemas.microsoft.com/office/drawing/2014/main" id="{9D512533-CCC9-4888-8EFB-ED59A25C1588}"/>
              </a:ext>
            </a:extLst>
          </p:cNvPr>
          <p:cNvSpPr txBox="1"/>
          <p:nvPr/>
        </p:nvSpPr>
        <p:spPr>
          <a:xfrm>
            <a:off x="1399381"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5" name="TextBox 4">
            <a:extLst>
              <a:ext uri="{FF2B5EF4-FFF2-40B4-BE49-F238E27FC236}">
                <a16:creationId xmlns:a16="http://schemas.microsoft.com/office/drawing/2014/main" id="{F1CBBF26-4D61-43C0-B73D-B386980C2940}"/>
              </a:ext>
            </a:extLst>
          </p:cNvPr>
          <p:cNvSpPr txBox="1"/>
          <p:nvPr/>
        </p:nvSpPr>
        <p:spPr>
          <a:xfrm>
            <a:off x="3994465"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6" name="TextBox 5">
            <a:extLst>
              <a:ext uri="{FF2B5EF4-FFF2-40B4-BE49-F238E27FC236}">
                <a16:creationId xmlns:a16="http://schemas.microsoft.com/office/drawing/2014/main" id="{17853C7C-DAFB-49E0-B087-E605138F5566}"/>
              </a:ext>
            </a:extLst>
          </p:cNvPr>
          <p:cNvSpPr txBox="1"/>
          <p:nvPr/>
        </p:nvSpPr>
        <p:spPr>
          <a:xfrm>
            <a:off x="6532561"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7" name="TextBox 6">
            <a:extLst>
              <a:ext uri="{FF2B5EF4-FFF2-40B4-BE49-F238E27FC236}">
                <a16:creationId xmlns:a16="http://schemas.microsoft.com/office/drawing/2014/main" id="{F8E0DE9A-887D-4CE7-8042-3B08D908675C}"/>
              </a:ext>
            </a:extLst>
          </p:cNvPr>
          <p:cNvSpPr txBox="1"/>
          <p:nvPr/>
        </p:nvSpPr>
        <p:spPr>
          <a:xfrm>
            <a:off x="9136858"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a:t>
            </a:r>
          </a:p>
        </p:txBody>
      </p:sp>
      <p:sp>
        <p:nvSpPr>
          <p:cNvPr id="8" name="TextBox 7">
            <a:extLst>
              <a:ext uri="{FF2B5EF4-FFF2-40B4-BE49-F238E27FC236}">
                <a16:creationId xmlns:a16="http://schemas.microsoft.com/office/drawing/2014/main" id="{281B16FD-4B45-4C38-994F-DE72876246BC}"/>
              </a:ext>
            </a:extLst>
          </p:cNvPr>
          <p:cNvSpPr txBox="1"/>
          <p:nvPr/>
        </p:nvSpPr>
        <p:spPr>
          <a:xfrm>
            <a:off x="1981200"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sp>
        <p:nvSpPr>
          <p:cNvPr id="9" name="TextBox 8">
            <a:extLst>
              <a:ext uri="{FF2B5EF4-FFF2-40B4-BE49-F238E27FC236}">
                <a16:creationId xmlns:a16="http://schemas.microsoft.com/office/drawing/2014/main" id="{F022D8A8-9FE8-4D14-8146-42EC191165E7}"/>
              </a:ext>
            </a:extLst>
          </p:cNvPr>
          <p:cNvSpPr txBox="1"/>
          <p:nvPr/>
        </p:nvSpPr>
        <p:spPr>
          <a:xfrm>
            <a:off x="4560359"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sp>
        <p:nvSpPr>
          <p:cNvPr id="10" name="TextBox 9">
            <a:extLst>
              <a:ext uri="{FF2B5EF4-FFF2-40B4-BE49-F238E27FC236}">
                <a16:creationId xmlns:a16="http://schemas.microsoft.com/office/drawing/2014/main" id="{447D98F0-B1D1-4787-8F90-10714A2FA674}"/>
              </a:ext>
            </a:extLst>
          </p:cNvPr>
          <p:cNvSpPr txBox="1"/>
          <p:nvPr/>
        </p:nvSpPr>
        <p:spPr>
          <a:xfrm>
            <a:off x="7139518"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sp>
        <p:nvSpPr>
          <p:cNvPr id="11" name="TextBox 10">
            <a:extLst>
              <a:ext uri="{FF2B5EF4-FFF2-40B4-BE49-F238E27FC236}">
                <a16:creationId xmlns:a16="http://schemas.microsoft.com/office/drawing/2014/main" id="{3A63EE5B-25BC-452C-9E96-92451BDFF1DC}"/>
              </a:ext>
            </a:extLst>
          </p:cNvPr>
          <p:cNvSpPr txBox="1"/>
          <p:nvPr/>
        </p:nvSpPr>
        <p:spPr>
          <a:xfrm>
            <a:off x="9718677"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15" name="Straight Connector 14">
            <a:extLst>
              <a:ext uri="{FF2B5EF4-FFF2-40B4-BE49-F238E27FC236}">
                <a16:creationId xmlns:a16="http://schemas.microsoft.com/office/drawing/2014/main" id="{FECD0E16-2D71-4A33-8CC3-F9E47467C4AE}"/>
              </a:ext>
            </a:extLst>
          </p:cNvPr>
          <p:cNvCxnSpPr>
            <a:cxnSpLocks/>
          </p:cNvCxnSpPr>
          <p:nvPr/>
        </p:nvCxnSpPr>
        <p:spPr>
          <a:xfrm>
            <a:off x="1981200" y="4495502"/>
            <a:ext cx="840263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23987783-9FC2-432C-BE00-079CD1F4E7A7}"/>
              </a:ext>
            </a:extLst>
          </p:cNvPr>
          <p:cNvGrpSpPr/>
          <p:nvPr/>
        </p:nvGrpSpPr>
        <p:grpSpPr>
          <a:xfrm>
            <a:off x="4197422" y="2254476"/>
            <a:ext cx="1383830" cy="940491"/>
            <a:chOff x="4559771" y="2107509"/>
            <a:chExt cx="1383830" cy="940491"/>
          </a:xfrm>
        </p:grpSpPr>
        <p:sp>
          <p:nvSpPr>
            <p:cNvPr id="16" name="Rectangle 15">
              <a:extLst>
                <a:ext uri="{FF2B5EF4-FFF2-40B4-BE49-F238E27FC236}">
                  <a16:creationId xmlns:a16="http://schemas.microsoft.com/office/drawing/2014/main" id="{6FD69FC1-0BA7-4971-B140-9C7B192ADA8C}"/>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17" name="Rectangle 16">
              <a:extLst>
                <a:ext uri="{FF2B5EF4-FFF2-40B4-BE49-F238E27FC236}">
                  <a16:creationId xmlns:a16="http://schemas.microsoft.com/office/drawing/2014/main" id="{D698B99A-D510-41ED-ADFD-F4404F1BB802}"/>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18" name="Connector: Elbow 17">
              <a:extLst>
                <a:ext uri="{FF2B5EF4-FFF2-40B4-BE49-F238E27FC236}">
                  <a16:creationId xmlns:a16="http://schemas.microsoft.com/office/drawing/2014/main" id="{E4A8D759-068F-4079-9F9E-D23A43165273}"/>
                </a:ext>
              </a:extLst>
            </p:cNvPr>
            <p:cNvCxnSpPr>
              <a:cxnSpLocks/>
              <a:stCxn id="17" idx="0"/>
              <a:endCxn id="16"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8F46325-0F41-4618-A0E0-B63F3F283031}"/>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20" name="Connector: Elbow 19">
              <a:extLst>
                <a:ext uri="{FF2B5EF4-FFF2-40B4-BE49-F238E27FC236}">
                  <a16:creationId xmlns:a16="http://schemas.microsoft.com/office/drawing/2014/main" id="{9D5A8A99-2DAB-4804-BC99-88339B66A744}"/>
                </a:ext>
              </a:extLst>
            </p:cNvPr>
            <p:cNvCxnSpPr>
              <a:cxnSpLocks/>
              <a:stCxn id="19" idx="0"/>
              <a:endCxn id="16"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60692A3E-804B-4AF9-A8A0-99407F0D5629}"/>
              </a:ext>
            </a:extLst>
          </p:cNvPr>
          <p:cNvGrpSpPr/>
          <p:nvPr/>
        </p:nvGrpSpPr>
        <p:grpSpPr>
          <a:xfrm>
            <a:off x="7016915" y="2126568"/>
            <a:ext cx="914400" cy="1196307"/>
            <a:chOff x="7414404" y="1920243"/>
            <a:chExt cx="914400" cy="1196307"/>
          </a:xfrm>
        </p:grpSpPr>
        <p:cxnSp>
          <p:nvCxnSpPr>
            <p:cNvPr id="35" name="Straight Connector 34">
              <a:extLst>
                <a:ext uri="{FF2B5EF4-FFF2-40B4-BE49-F238E27FC236}">
                  <a16:creationId xmlns:a16="http://schemas.microsoft.com/office/drawing/2014/main" id="{BD424039-2FD4-4006-B132-17026FF49C6C}"/>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D6AE6172-59E1-4636-B3C7-06707C72935C}"/>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8" name="Straight Connector 37">
              <a:extLst>
                <a:ext uri="{FF2B5EF4-FFF2-40B4-BE49-F238E27FC236}">
                  <a16:creationId xmlns:a16="http://schemas.microsoft.com/office/drawing/2014/main" id="{5BD90593-7B37-416A-8106-C19152CE1A11}"/>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D870BAF5-9EA0-4FB5-AC90-36797F62AADE}"/>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40" name="Straight Connector 39">
              <a:extLst>
                <a:ext uri="{FF2B5EF4-FFF2-40B4-BE49-F238E27FC236}">
                  <a16:creationId xmlns:a16="http://schemas.microsoft.com/office/drawing/2014/main" id="{09C9A6D9-9844-4662-8EF9-2143EEDB0CE7}"/>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8D768FBA-0299-4839-B798-3DF9B716FAF5}"/>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nvGrpSpPr>
          <p:cNvPr id="66" name="Group 65">
            <a:extLst>
              <a:ext uri="{FF2B5EF4-FFF2-40B4-BE49-F238E27FC236}">
                <a16:creationId xmlns:a16="http://schemas.microsoft.com/office/drawing/2014/main" id="{29531132-F28C-4CB6-BC36-9521720DA633}"/>
              </a:ext>
            </a:extLst>
          </p:cNvPr>
          <p:cNvGrpSpPr/>
          <p:nvPr/>
        </p:nvGrpSpPr>
        <p:grpSpPr>
          <a:xfrm>
            <a:off x="9545262" y="2218726"/>
            <a:ext cx="1011992" cy="1011990"/>
            <a:chOff x="9914445" y="2218726"/>
            <a:chExt cx="1011992" cy="1011990"/>
          </a:xfrm>
        </p:grpSpPr>
        <p:sp>
          <p:nvSpPr>
            <p:cNvPr id="42" name="Oval 41">
              <a:extLst>
                <a:ext uri="{FF2B5EF4-FFF2-40B4-BE49-F238E27FC236}">
                  <a16:creationId xmlns:a16="http://schemas.microsoft.com/office/drawing/2014/main" id="{49D89357-43C5-4568-9164-3DEEA998DC64}"/>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50" name="Rectangle 49">
              <a:extLst>
                <a:ext uri="{FF2B5EF4-FFF2-40B4-BE49-F238E27FC236}">
                  <a16:creationId xmlns:a16="http://schemas.microsoft.com/office/drawing/2014/main" id="{C98B8DBF-B238-4D79-999B-18EDB62BE322}"/>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8A6D481C-910A-4FA3-8172-0C11B85306D6}"/>
              </a:ext>
            </a:extLst>
          </p:cNvPr>
          <p:cNvGrpSpPr/>
          <p:nvPr/>
        </p:nvGrpSpPr>
        <p:grpSpPr>
          <a:xfrm>
            <a:off x="1870224" y="2096642"/>
            <a:ext cx="880611" cy="1256158"/>
            <a:chOff x="2331042" y="1868042"/>
            <a:chExt cx="880611" cy="1256158"/>
          </a:xfrm>
        </p:grpSpPr>
        <p:sp>
          <p:nvSpPr>
            <p:cNvPr id="52" name="Rectangle 51">
              <a:extLst>
                <a:ext uri="{FF2B5EF4-FFF2-40B4-BE49-F238E27FC236}">
                  <a16:creationId xmlns:a16="http://schemas.microsoft.com/office/drawing/2014/main" id="{60496265-B1A6-4793-8D97-AC6951395789}"/>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61" name="Rectangle 60">
              <a:extLst>
                <a:ext uri="{FF2B5EF4-FFF2-40B4-BE49-F238E27FC236}">
                  <a16:creationId xmlns:a16="http://schemas.microsoft.com/office/drawing/2014/main" id="{FC079D8B-94C7-464C-95B5-2C9C7DD289C0}"/>
                </a:ext>
              </a:extLst>
            </p:cNvPr>
            <p:cNvSpPr/>
            <p:nvPr/>
          </p:nvSpPr>
          <p:spPr>
            <a:xfrm>
              <a:off x="2712043" y="2043160"/>
              <a:ext cx="499610" cy="30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60" name="Group 59">
              <a:extLst>
                <a:ext uri="{FF2B5EF4-FFF2-40B4-BE49-F238E27FC236}">
                  <a16:creationId xmlns:a16="http://schemas.microsoft.com/office/drawing/2014/main" id="{DC16EA44-6221-4D19-8B43-8FA024F0ED48}"/>
                </a:ext>
              </a:extLst>
            </p:cNvPr>
            <p:cNvGrpSpPr/>
            <p:nvPr/>
          </p:nvGrpSpPr>
          <p:grpSpPr>
            <a:xfrm rot="12977183">
              <a:off x="2811164" y="1868042"/>
              <a:ext cx="168090" cy="840450"/>
              <a:chOff x="683418" y="3200400"/>
              <a:chExt cx="228600" cy="1143000"/>
            </a:xfrm>
          </p:grpSpPr>
          <p:sp>
            <p:nvSpPr>
              <p:cNvPr id="59" name="Freeform: Shape 58">
                <a:extLst>
                  <a:ext uri="{FF2B5EF4-FFF2-40B4-BE49-F238E27FC236}">
                    <a16:creationId xmlns:a16="http://schemas.microsoft.com/office/drawing/2014/main" id="{E45BE502-6A23-4D5C-BDBE-6F7685F57C8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57" name="Rectangle 56">
                <a:extLst>
                  <a:ext uri="{FF2B5EF4-FFF2-40B4-BE49-F238E27FC236}">
                    <a16:creationId xmlns:a16="http://schemas.microsoft.com/office/drawing/2014/main" id="{2BD68B99-3993-47BE-81EC-E6CDB6F74B69}"/>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spTree>
    <p:extLst>
      <p:ext uri="{BB962C8B-B14F-4D97-AF65-F5344CB8AC3E}">
        <p14:creationId xmlns:p14="http://schemas.microsoft.com/office/powerpoint/2010/main" val="425104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66667E-6 -1.85185E-6 L 0.20729 -1.85185E-6 " pathEditMode="relative" rAng="0" ptsTypes="AA">
                                      <p:cBhvr>
                                        <p:cTn id="6" dur="2000" fill="hold"/>
                                        <p:tgtEl>
                                          <p:spTgt spid="36"/>
                                        </p:tgtEl>
                                        <p:attrNameLst>
                                          <p:attrName>ppt_x</p:attrName>
                                          <p:attrName>ppt_y</p:attrName>
                                        </p:attrNameLst>
                                      </p:cBhvr>
                                      <p:rCtr x="103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24D7BB5-D17E-4558-99FC-9141615207A1}"/>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a:latin typeface="Arial" pitchFamily="34" charset="0"/>
              <a:cs typeface="Arial" pitchFamily="34" charset="0"/>
            </a:endParaRPr>
          </a:p>
        </p:txBody>
      </p:sp>
      <p:sp>
        <p:nvSpPr>
          <p:cNvPr id="12" name="Rectangle 11">
            <a:extLst>
              <a:ext uri="{FF2B5EF4-FFF2-40B4-BE49-F238E27FC236}">
                <a16:creationId xmlns:a16="http://schemas.microsoft.com/office/drawing/2014/main" id="{9894F74D-CC5A-46CC-A8E2-9A8D35262BC3}"/>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D715AB3-7AF7-4590-B987-2F770E81E16B}"/>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a:extLst>
              <a:ext uri="{FF2B5EF4-FFF2-40B4-BE49-F238E27FC236}">
                <a16:creationId xmlns:a16="http://schemas.microsoft.com/office/drawing/2014/main" id="{42604ACF-03D7-40F5-9B6B-DE2CBC7299BD}"/>
              </a:ext>
            </a:extLst>
          </p:cNvPr>
          <p:cNvSpPr txBox="1"/>
          <p:nvPr/>
        </p:nvSpPr>
        <p:spPr>
          <a:xfrm>
            <a:off x="261178" y="3657600"/>
            <a:ext cx="1828800" cy="830997"/>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	</a:t>
            </a:r>
          </a:p>
        </p:txBody>
      </p:sp>
      <p:sp>
        <p:nvSpPr>
          <p:cNvPr id="4" name="TextBox 3">
            <a:extLst>
              <a:ext uri="{FF2B5EF4-FFF2-40B4-BE49-F238E27FC236}">
                <a16:creationId xmlns:a16="http://schemas.microsoft.com/office/drawing/2014/main" id="{3473A63B-A378-411A-B0E4-19FD905182E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13" name="Straight Connector 12">
            <a:extLst>
              <a:ext uri="{FF2B5EF4-FFF2-40B4-BE49-F238E27FC236}">
                <a16:creationId xmlns:a16="http://schemas.microsoft.com/office/drawing/2014/main" id="{4EC0D640-BACD-49EB-AEEC-64023497D32E}"/>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0850F0C2-D33D-4D8E-942B-B6C3972AD56A}"/>
              </a:ext>
            </a:extLst>
          </p:cNvPr>
          <p:cNvGrpSpPr/>
          <p:nvPr/>
        </p:nvGrpSpPr>
        <p:grpSpPr>
          <a:xfrm>
            <a:off x="669024" y="2045114"/>
            <a:ext cx="1011992" cy="1011990"/>
            <a:chOff x="9914445" y="2218726"/>
            <a:chExt cx="1011992" cy="1011990"/>
          </a:xfrm>
        </p:grpSpPr>
        <p:sp>
          <p:nvSpPr>
            <p:cNvPr id="31" name="Oval 30">
              <a:extLst>
                <a:ext uri="{FF2B5EF4-FFF2-40B4-BE49-F238E27FC236}">
                  <a16:creationId xmlns:a16="http://schemas.microsoft.com/office/drawing/2014/main" id="{57667131-58D1-4AFC-AD5F-1B778975F30D}"/>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32" name="Rectangle 49">
              <a:extLst>
                <a:ext uri="{FF2B5EF4-FFF2-40B4-BE49-F238E27FC236}">
                  <a16:creationId xmlns:a16="http://schemas.microsoft.com/office/drawing/2014/main" id="{91C1F5D4-1BC3-4870-8547-9604C7A37A9B}"/>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sp>
        <p:nvSpPr>
          <p:cNvPr id="27" name="TextBox 26">
            <a:extLst>
              <a:ext uri="{FF2B5EF4-FFF2-40B4-BE49-F238E27FC236}">
                <a16:creationId xmlns:a16="http://schemas.microsoft.com/office/drawing/2014/main" id="{A46B677D-57CA-4751-A3BF-D9200D5EE823}"/>
              </a:ext>
            </a:extLst>
          </p:cNvPr>
          <p:cNvSpPr txBox="1"/>
          <p:nvPr/>
        </p:nvSpPr>
        <p:spPr>
          <a:xfrm>
            <a:off x="4329540" y="1295400"/>
            <a:ext cx="7696200" cy="3785652"/>
          </a:xfrm>
          <a:prstGeom prst="rect">
            <a:avLst/>
          </a:prstGeom>
          <a:noFill/>
        </p:spPr>
        <p:txBody>
          <a:bodyPr wrap="square" rtlCol="0">
            <a:spAutoFit/>
          </a:bodyPr>
          <a:lstStyle/>
          <a:p>
            <a:r>
              <a:rPr lang="en-US" sz="2000" dirty="0">
                <a:solidFill>
                  <a:schemeClr val="bg1"/>
                </a:solidFill>
                <a:latin typeface="Arial" pitchFamily="34" charset="0"/>
                <a:cs typeface="Arial" pitchFamily="34" charset="0"/>
              </a:rPr>
              <a:t>Confirm formal processes to ensure solid engineering product</a:t>
            </a:r>
          </a:p>
          <a:p>
            <a:pPr marL="342900" indent="-342900">
              <a:buFontTx/>
              <a:buChar char="-"/>
            </a:pPr>
            <a:r>
              <a:rPr lang="en-US" sz="2000" dirty="0">
                <a:solidFill>
                  <a:schemeClr val="bg1"/>
                </a:solidFill>
                <a:latin typeface="Arial" pitchFamily="34" charset="0"/>
                <a:cs typeface="Arial" pitchFamily="34" charset="0"/>
              </a:rPr>
              <a:t>Documentation</a:t>
            </a:r>
          </a:p>
          <a:p>
            <a:pPr marL="342900" indent="-342900">
              <a:buFontTx/>
              <a:buChar char="-"/>
            </a:pPr>
            <a:r>
              <a:rPr lang="en-US" sz="2000" dirty="0">
                <a:solidFill>
                  <a:schemeClr val="bg1"/>
                </a:solidFill>
                <a:latin typeface="Arial" pitchFamily="34" charset="0"/>
                <a:cs typeface="Arial" pitchFamily="34" charset="0"/>
              </a:rPr>
              <a:t>Tracking changes</a:t>
            </a:r>
          </a:p>
          <a:p>
            <a:pPr marL="342900" indent="-342900">
              <a:buFontTx/>
              <a:buChar char="-"/>
            </a:pPr>
            <a:r>
              <a:rPr lang="en-US" sz="2000" dirty="0">
                <a:solidFill>
                  <a:schemeClr val="bg1"/>
                </a:solidFill>
                <a:latin typeface="Arial" pitchFamily="34" charset="0"/>
                <a:cs typeface="Arial" pitchFamily="34" charset="0"/>
              </a:rPr>
              <a:t>Contingency handling (safety, security, degradation)</a:t>
            </a:r>
          </a:p>
          <a:p>
            <a:endParaRPr lang="en-US" sz="2000" dirty="0">
              <a:solidFill>
                <a:schemeClr val="bg1"/>
              </a:solidFill>
              <a:latin typeface="Arial" pitchFamily="34" charset="0"/>
              <a:cs typeface="Arial" pitchFamily="34" charset="0"/>
            </a:endParaRPr>
          </a:p>
          <a:p>
            <a:r>
              <a:rPr lang="en-US" sz="2000" dirty="0">
                <a:solidFill>
                  <a:schemeClr val="bg1"/>
                </a:solidFill>
                <a:latin typeface="Arial" pitchFamily="34" charset="0"/>
                <a:cs typeface="Arial" pitchFamily="34" charset="0"/>
              </a:rPr>
              <a:t>Account for all design elements present</a:t>
            </a:r>
          </a:p>
          <a:p>
            <a:pPr marL="342900" indent="-342900">
              <a:buFontTx/>
              <a:buChar char="-"/>
            </a:pPr>
            <a:r>
              <a:rPr lang="en-US" sz="2000" dirty="0">
                <a:solidFill>
                  <a:schemeClr val="bg1"/>
                </a:solidFill>
                <a:latin typeface="Arial" pitchFamily="34" charset="0"/>
                <a:cs typeface="Arial" pitchFamily="34" charset="0"/>
              </a:rPr>
              <a:t>Trace to requirements and tests</a:t>
            </a:r>
          </a:p>
          <a:p>
            <a:pPr marL="342900" indent="-342900">
              <a:buFontTx/>
              <a:buChar char="-"/>
            </a:pPr>
            <a:r>
              <a:rPr lang="en-US" sz="2000" dirty="0">
                <a:solidFill>
                  <a:schemeClr val="bg1"/>
                </a:solidFill>
                <a:latin typeface="Arial" pitchFamily="34" charset="0"/>
                <a:cs typeface="Arial" pitchFamily="34" charset="0"/>
              </a:rPr>
              <a:t>Trace between design and implementation</a:t>
            </a:r>
          </a:p>
          <a:p>
            <a:endParaRPr lang="en-US" sz="2000" dirty="0">
              <a:solidFill>
                <a:schemeClr val="bg1"/>
              </a:solidFill>
              <a:latin typeface="Arial" pitchFamily="34" charset="0"/>
              <a:cs typeface="Arial" pitchFamily="34" charset="0"/>
            </a:endParaRPr>
          </a:p>
          <a:p>
            <a:r>
              <a:rPr lang="en-US" sz="2000" dirty="0">
                <a:solidFill>
                  <a:schemeClr val="bg1"/>
                </a:solidFill>
                <a:latin typeface="Arial" pitchFamily="34" charset="0"/>
                <a:cs typeface="Arial" pitchFamily="34" charset="0"/>
              </a:rPr>
              <a:t>Analyze correctness of design</a:t>
            </a:r>
          </a:p>
          <a:p>
            <a:endParaRPr lang="en-US" sz="2000" dirty="0">
              <a:solidFill>
                <a:schemeClr val="bg1"/>
              </a:solidFill>
              <a:latin typeface="Arial" pitchFamily="34" charset="0"/>
              <a:cs typeface="Arial" pitchFamily="34" charset="0"/>
            </a:endParaRPr>
          </a:p>
          <a:p>
            <a:r>
              <a:rPr lang="en-US" sz="2000" dirty="0">
                <a:solidFill>
                  <a:schemeClr val="bg1"/>
                </a:solidFill>
                <a:latin typeface="Arial" pitchFamily="34" charset="0"/>
                <a:cs typeface="Arial" pitchFamily="34" charset="0"/>
              </a:rPr>
              <a:t>Use qualified tools</a:t>
            </a:r>
          </a:p>
        </p:txBody>
      </p:sp>
      <p:sp>
        <p:nvSpPr>
          <p:cNvPr id="35" name="Rectangle 34">
            <a:extLst>
              <a:ext uri="{FF2B5EF4-FFF2-40B4-BE49-F238E27FC236}">
                <a16:creationId xmlns:a16="http://schemas.microsoft.com/office/drawing/2014/main" id="{90D216D1-2802-49B6-A772-FF2D3C17F0CF}"/>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37" name="Rectangle 36">
            <a:extLst>
              <a:ext uri="{FF2B5EF4-FFF2-40B4-BE49-F238E27FC236}">
                <a16:creationId xmlns:a16="http://schemas.microsoft.com/office/drawing/2014/main" id="{52CDBAAE-33B9-4C28-8E82-D65D1D9AC758}"/>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38" name="Rectangle 37">
            <a:extLst>
              <a:ext uri="{FF2B5EF4-FFF2-40B4-BE49-F238E27FC236}">
                <a16:creationId xmlns:a16="http://schemas.microsoft.com/office/drawing/2014/main" id="{ABD57589-41C1-4955-AE06-4F3781734B0F}"/>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Assess</a:t>
            </a:r>
          </a:p>
        </p:txBody>
      </p:sp>
      <p:sp>
        <p:nvSpPr>
          <p:cNvPr id="39" name="Rectangle 38">
            <a:extLst>
              <a:ext uri="{FF2B5EF4-FFF2-40B4-BE49-F238E27FC236}">
                <a16:creationId xmlns:a16="http://schemas.microsoft.com/office/drawing/2014/main" id="{8E31B54B-D492-4896-8065-62926EF9EB77}"/>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Verify</a:t>
            </a:r>
          </a:p>
        </p:txBody>
      </p:sp>
      <p:sp>
        <p:nvSpPr>
          <p:cNvPr id="40" name="Rectangle 39">
            <a:extLst>
              <a:ext uri="{FF2B5EF4-FFF2-40B4-BE49-F238E27FC236}">
                <a16:creationId xmlns:a16="http://schemas.microsoft.com/office/drawing/2014/main" id="{37FCB300-FFC9-4E32-8901-125CEF0E5F4F}"/>
              </a:ext>
            </a:extLst>
          </p:cNvPr>
          <p:cNvSpPr/>
          <p:nvPr/>
        </p:nvSpPr>
        <p:spPr>
          <a:xfrm>
            <a:off x="2181574" y="435519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Assure</a:t>
            </a:r>
          </a:p>
        </p:txBody>
      </p:sp>
      <p:sp>
        <p:nvSpPr>
          <p:cNvPr id="41" name="Rectangle 40">
            <a:extLst>
              <a:ext uri="{FF2B5EF4-FFF2-40B4-BE49-F238E27FC236}">
                <a16:creationId xmlns:a16="http://schemas.microsoft.com/office/drawing/2014/main" id="{AF8E120B-2C0F-4140-91B0-15A2B6C0EEEA}"/>
              </a:ext>
            </a:extLst>
          </p:cNvPr>
          <p:cNvSpPr/>
          <p:nvPr/>
        </p:nvSpPr>
        <p:spPr>
          <a:xfrm>
            <a:off x="2181574" y="5120139"/>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Qualify</a:t>
            </a:r>
          </a:p>
        </p:txBody>
      </p:sp>
    </p:spTree>
    <p:extLst>
      <p:ext uri="{BB962C8B-B14F-4D97-AF65-F5344CB8AC3E}">
        <p14:creationId xmlns:p14="http://schemas.microsoft.com/office/powerpoint/2010/main" val="300633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geo_ton_scene_v223.jpg"/>
          <p:cNvPicPr>
            <a:picLocks noChangeAspect="1"/>
          </p:cNvPicPr>
          <p:nvPr/>
        </p:nvPicPr>
        <p:blipFill>
          <a:blip r:embed="rId2"/>
          <a:stretch>
            <a:fillRect/>
          </a:stretch>
        </p:blipFill>
        <p:spPr>
          <a:xfrm>
            <a:off x="1524000" y="254000"/>
            <a:ext cx="9144000" cy="6350000"/>
          </a:xfrm>
          <a:prstGeom prst="rect">
            <a:avLst/>
          </a:prstGeom>
        </p:spPr>
      </p:pic>
    </p:spTree>
    <p:extLst>
      <p:ext uri="{BB962C8B-B14F-4D97-AF65-F5344CB8AC3E}">
        <p14:creationId xmlns:p14="http://schemas.microsoft.com/office/powerpoint/2010/main" val="55122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91D2BC-AE4E-41EC-B261-4652622AB12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Generating understandable tests</a:t>
            </a:r>
          </a:p>
        </p:txBody>
      </p:sp>
      <p:sp>
        <p:nvSpPr>
          <p:cNvPr id="40" name="Rectangle 39">
            <a:extLst>
              <a:ext uri="{FF2B5EF4-FFF2-40B4-BE49-F238E27FC236}">
                <a16:creationId xmlns:a16="http://schemas.microsoft.com/office/drawing/2014/main" id="{5E2BBBC8-DBC6-4F0C-B394-E37832D31CBF}"/>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1" name="Rectangle 40">
            <a:extLst>
              <a:ext uri="{FF2B5EF4-FFF2-40B4-BE49-F238E27FC236}">
                <a16:creationId xmlns:a16="http://schemas.microsoft.com/office/drawing/2014/main" id="{562C036A-45C5-40D5-9641-41E803EE7AC2}"/>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2" name="TextBox 41">
            <a:extLst>
              <a:ext uri="{FF2B5EF4-FFF2-40B4-BE49-F238E27FC236}">
                <a16:creationId xmlns:a16="http://schemas.microsoft.com/office/drawing/2014/main" id="{BCBE505D-CCAA-4E70-B849-B0A5465C9C96}"/>
              </a:ext>
            </a:extLst>
          </p:cNvPr>
          <p:cNvSpPr txBox="1"/>
          <p:nvPr/>
        </p:nvSpPr>
        <p:spPr>
          <a:xfrm>
            <a:off x="261178" y="3657600"/>
            <a:ext cx="1828800" cy="830997"/>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	</a:t>
            </a:r>
          </a:p>
        </p:txBody>
      </p:sp>
      <p:sp>
        <p:nvSpPr>
          <p:cNvPr id="43" name="TextBox 42">
            <a:extLst>
              <a:ext uri="{FF2B5EF4-FFF2-40B4-BE49-F238E27FC236}">
                <a16:creationId xmlns:a16="http://schemas.microsoft.com/office/drawing/2014/main" id="{9A9F5D8C-7BDD-4D1B-AD2C-39AD3E279A68}"/>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44" name="Straight Connector 43">
            <a:extLst>
              <a:ext uri="{FF2B5EF4-FFF2-40B4-BE49-F238E27FC236}">
                <a16:creationId xmlns:a16="http://schemas.microsoft.com/office/drawing/2014/main" id="{B2B1F7AF-90C7-4344-A5D7-1E16B2351A9F}"/>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08011232-4DCF-4FAE-99D7-1E3EE5B19469}"/>
              </a:ext>
            </a:extLst>
          </p:cNvPr>
          <p:cNvGrpSpPr/>
          <p:nvPr/>
        </p:nvGrpSpPr>
        <p:grpSpPr>
          <a:xfrm>
            <a:off x="669024" y="2045114"/>
            <a:ext cx="1011992" cy="1011990"/>
            <a:chOff x="9914445" y="2218726"/>
            <a:chExt cx="1011992" cy="1011990"/>
          </a:xfrm>
        </p:grpSpPr>
        <p:sp>
          <p:nvSpPr>
            <p:cNvPr id="52" name="Oval 51">
              <a:extLst>
                <a:ext uri="{FF2B5EF4-FFF2-40B4-BE49-F238E27FC236}">
                  <a16:creationId xmlns:a16="http://schemas.microsoft.com/office/drawing/2014/main" id="{2CB31272-E4C8-4DCD-96C6-6CA0FE8C6C2F}"/>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53" name="Rectangle 49">
              <a:extLst>
                <a:ext uri="{FF2B5EF4-FFF2-40B4-BE49-F238E27FC236}">
                  <a16:creationId xmlns:a16="http://schemas.microsoft.com/office/drawing/2014/main" id="{B16BAF82-F6B0-4F19-838D-F6224777A6E4}"/>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pic>
        <p:nvPicPr>
          <p:cNvPr id="54" name="Picture 53">
            <a:extLst>
              <a:ext uri="{FF2B5EF4-FFF2-40B4-BE49-F238E27FC236}">
                <a16:creationId xmlns:a16="http://schemas.microsoft.com/office/drawing/2014/main" id="{2BCF5FF1-EA9C-49B3-A0C4-842A3857D627}"/>
              </a:ext>
            </a:extLst>
          </p:cNvPr>
          <p:cNvPicPr>
            <a:picLocks noChangeAspect="1"/>
          </p:cNvPicPr>
          <p:nvPr/>
        </p:nvPicPr>
        <p:blipFill>
          <a:blip r:embed="rId2"/>
          <a:stretch>
            <a:fillRect/>
          </a:stretch>
        </p:blipFill>
        <p:spPr>
          <a:xfrm>
            <a:off x="5417757" y="1676401"/>
            <a:ext cx="5250243" cy="4027332"/>
          </a:xfrm>
          <a:prstGeom prst="rect">
            <a:avLst/>
          </a:prstGeom>
        </p:spPr>
      </p:pic>
      <p:pic>
        <p:nvPicPr>
          <p:cNvPr id="55" name="Picture 54">
            <a:extLst>
              <a:ext uri="{FF2B5EF4-FFF2-40B4-BE49-F238E27FC236}">
                <a16:creationId xmlns:a16="http://schemas.microsoft.com/office/drawing/2014/main" id="{DE3FE294-1345-4A7D-AE7A-3C44BE199560}"/>
              </a:ext>
            </a:extLst>
          </p:cNvPr>
          <p:cNvPicPr>
            <a:picLocks noChangeAspect="1"/>
          </p:cNvPicPr>
          <p:nvPr/>
        </p:nvPicPr>
        <p:blipFill>
          <a:blip r:embed="rId3"/>
          <a:stretch>
            <a:fillRect/>
          </a:stretch>
        </p:blipFill>
        <p:spPr>
          <a:xfrm>
            <a:off x="5335172" y="1676401"/>
            <a:ext cx="5562600" cy="4101628"/>
          </a:xfrm>
          <a:prstGeom prst="rect">
            <a:avLst/>
          </a:prstGeom>
        </p:spPr>
      </p:pic>
      <p:pic>
        <p:nvPicPr>
          <p:cNvPr id="56" name="Picture 55">
            <a:extLst>
              <a:ext uri="{FF2B5EF4-FFF2-40B4-BE49-F238E27FC236}">
                <a16:creationId xmlns:a16="http://schemas.microsoft.com/office/drawing/2014/main" id="{491A11C0-0D85-460A-B5BD-65FC498BD926}"/>
              </a:ext>
            </a:extLst>
          </p:cNvPr>
          <p:cNvPicPr>
            <a:picLocks noChangeAspect="1"/>
          </p:cNvPicPr>
          <p:nvPr/>
        </p:nvPicPr>
        <p:blipFill>
          <a:blip r:embed="rId4"/>
          <a:stretch>
            <a:fillRect/>
          </a:stretch>
        </p:blipFill>
        <p:spPr>
          <a:xfrm>
            <a:off x="4724400" y="1898064"/>
            <a:ext cx="5105400" cy="3805669"/>
          </a:xfrm>
          <a:prstGeom prst="rect">
            <a:avLst/>
          </a:prstGeom>
        </p:spPr>
      </p:pic>
      <p:sp>
        <p:nvSpPr>
          <p:cNvPr id="22" name="Rectangle 21">
            <a:extLst>
              <a:ext uri="{FF2B5EF4-FFF2-40B4-BE49-F238E27FC236}">
                <a16:creationId xmlns:a16="http://schemas.microsoft.com/office/drawing/2014/main" id="{9EB13FD7-AFDA-4BFE-A436-DBF70D20FE40}"/>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23" name="Rectangle 22">
            <a:extLst>
              <a:ext uri="{FF2B5EF4-FFF2-40B4-BE49-F238E27FC236}">
                <a16:creationId xmlns:a16="http://schemas.microsoft.com/office/drawing/2014/main" id="{3B4E554B-696F-47AE-B872-A95C8E8D63CC}"/>
              </a:ext>
            </a:extLst>
          </p:cNvPr>
          <p:cNvSpPr/>
          <p:nvPr/>
        </p:nvSpPr>
        <p:spPr>
          <a:xfrm>
            <a:off x="2181574" y="2060348"/>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4" name="Rectangle 23">
            <a:extLst>
              <a:ext uri="{FF2B5EF4-FFF2-40B4-BE49-F238E27FC236}">
                <a16:creationId xmlns:a16="http://schemas.microsoft.com/office/drawing/2014/main" id="{820309D2-2A0A-411D-99E7-B18C6264AC41}"/>
              </a:ext>
            </a:extLst>
          </p:cNvPr>
          <p:cNvSpPr/>
          <p:nvPr/>
        </p:nvSpPr>
        <p:spPr>
          <a:xfrm>
            <a:off x="2181574" y="2825296"/>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5" name="Rectangle 24">
            <a:extLst>
              <a:ext uri="{FF2B5EF4-FFF2-40B4-BE49-F238E27FC236}">
                <a16:creationId xmlns:a16="http://schemas.microsoft.com/office/drawing/2014/main" id="{479A6592-8A0A-4AF4-8A68-1BEBBD4510F9}"/>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6" name="Rectangle 25">
            <a:extLst>
              <a:ext uri="{FF2B5EF4-FFF2-40B4-BE49-F238E27FC236}">
                <a16:creationId xmlns:a16="http://schemas.microsoft.com/office/drawing/2014/main" id="{3E4F3B7C-265E-480D-B57F-D271CF94CB88}"/>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7" name="Rectangle 26">
            <a:extLst>
              <a:ext uri="{FF2B5EF4-FFF2-40B4-BE49-F238E27FC236}">
                <a16:creationId xmlns:a16="http://schemas.microsoft.com/office/drawing/2014/main" id="{857E0AF8-A6C6-4166-AD64-3E4D84DCD7FA}"/>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7AB14DC9-7EA6-4526-9316-33D25AEBDE8B}"/>
              </a:ext>
            </a:extLst>
          </p:cNvPr>
          <p:cNvSpPr/>
          <p:nvPr/>
        </p:nvSpPr>
        <p:spPr>
          <a:xfrm>
            <a:off x="4800600" y="3672840"/>
            <a:ext cx="4953000" cy="2286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8" name="Rectangle 27">
            <a:extLst>
              <a:ext uri="{FF2B5EF4-FFF2-40B4-BE49-F238E27FC236}">
                <a16:creationId xmlns:a16="http://schemas.microsoft.com/office/drawing/2014/main" id="{7DC0BBE0-BF85-4E3B-8AA1-FDA509C6923B}"/>
              </a:ext>
            </a:extLst>
          </p:cNvPr>
          <p:cNvSpPr/>
          <p:nvPr/>
        </p:nvSpPr>
        <p:spPr>
          <a:xfrm>
            <a:off x="7620000" y="2819739"/>
            <a:ext cx="762000" cy="175226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Tree>
    <p:extLst>
      <p:ext uri="{BB962C8B-B14F-4D97-AF65-F5344CB8AC3E}">
        <p14:creationId xmlns:p14="http://schemas.microsoft.com/office/powerpoint/2010/main" val="296639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1000" fill="hold"/>
                                        <p:tgtEl>
                                          <p:spTgt spid="55"/>
                                        </p:tgtEl>
                                        <p:attrNameLst>
                                          <p:attrName>ppt_w</p:attrName>
                                        </p:attrNameLst>
                                      </p:cBhvr>
                                      <p:tavLst>
                                        <p:tav tm="0">
                                          <p:val>
                                            <p:fltVal val="0"/>
                                          </p:val>
                                        </p:tav>
                                        <p:tav tm="100000">
                                          <p:val>
                                            <p:strVal val="#ppt_w"/>
                                          </p:val>
                                        </p:tav>
                                      </p:tavLst>
                                    </p:anim>
                                    <p:anim calcmode="lin" valueType="num">
                                      <p:cBhvr>
                                        <p:cTn id="13" dur="1000" fill="hold"/>
                                        <p:tgtEl>
                                          <p:spTgt spid="55"/>
                                        </p:tgtEl>
                                        <p:attrNameLst>
                                          <p:attrName>ppt_h</p:attrName>
                                        </p:attrNameLst>
                                      </p:cBhvr>
                                      <p:tavLst>
                                        <p:tav tm="0">
                                          <p:val>
                                            <p:fltVal val="0"/>
                                          </p:val>
                                        </p:tav>
                                        <p:tav tm="100000">
                                          <p:val>
                                            <p:strVal val="#ppt_h"/>
                                          </p:val>
                                        </p:tav>
                                      </p:tavLst>
                                    </p:anim>
                                    <p:animEffect transition="in" filter="fade">
                                      <p:cBhvr>
                                        <p:cTn id="14" dur="1000"/>
                                        <p:tgtEl>
                                          <p:spTgt spid="55"/>
                                        </p:tgtEl>
                                      </p:cBhvr>
                                    </p:animEffect>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500"/>
                                        <p:tgtEl>
                                          <p:spTgt spid="54"/>
                                        </p:tgtEl>
                                      </p:cBhvr>
                                    </p:animEffect>
                                    <p:set>
                                      <p:cBhvr>
                                        <p:cTn id="18" dur="1" fill="hold">
                                          <p:stCondLst>
                                            <p:cond delay="499"/>
                                          </p:stCondLst>
                                        </p:cTn>
                                        <p:tgtEl>
                                          <p:spTgt spid="5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2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5160275-52A2-4673-9AAB-E3A683D6BDB1}"/>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4" name="Rectangle 23">
            <a:extLst>
              <a:ext uri="{FF2B5EF4-FFF2-40B4-BE49-F238E27FC236}">
                <a16:creationId xmlns:a16="http://schemas.microsoft.com/office/drawing/2014/main" id="{4181887D-AF76-41EC-A790-652B00B42C34}"/>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5" name="TextBox 24">
            <a:extLst>
              <a:ext uri="{FF2B5EF4-FFF2-40B4-BE49-F238E27FC236}">
                <a16:creationId xmlns:a16="http://schemas.microsoft.com/office/drawing/2014/main" id="{7D2905A4-F35E-4CA7-8CB7-F8C8C7C9C3CE}"/>
              </a:ext>
            </a:extLst>
          </p:cNvPr>
          <p:cNvSpPr txBox="1"/>
          <p:nvPr/>
        </p:nvSpPr>
        <p:spPr>
          <a:xfrm>
            <a:off x="261178" y="3657600"/>
            <a:ext cx="1828800" cy="830997"/>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	</a:t>
            </a:r>
          </a:p>
        </p:txBody>
      </p:sp>
      <p:sp>
        <p:nvSpPr>
          <p:cNvPr id="26" name="TextBox 25">
            <a:extLst>
              <a:ext uri="{FF2B5EF4-FFF2-40B4-BE49-F238E27FC236}">
                <a16:creationId xmlns:a16="http://schemas.microsoft.com/office/drawing/2014/main" id="{70EE972D-3FEA-4B5B-AEC2-D6FF5BE06FF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27" name="Straight Connector 26">
            <a:extLst>
              <a:ext uri="{FF2B5EF4-FFF2-40B4-BE49-F238E27FC236}">
                <a16:creationId xmlns:a16="http://schemas.microsoft.com/office/drawing/2014/main" id="{30B4FEA6-1F3E-4412-B9E4-EE4549980D87}"/>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9608C53B-3FE0-4495-B0E5-48B52E6895FC}"/>
              </a:ext>
            </a:extLst>
          </p:cNvPr>
          <p:cNvGrpSpPr/>
          <p:nvPr/>
        </p:nvGrpSpPr>
        <p:grpSpPr>
          <a:xfrm>
            <a:off x="669024" y="2045114"/>
            <a:ext cx="1011992" cy="1011990"/>
            <a:chOff x="9914445" y="2218726"/>
            <a:chExt cx="1011992" cy="1011990"/>
          </a:xfrm>
        </p:grpSpPr>
        <p:sp>
          <p:nvSpPr>
            <p:cNvPr id="42" name="Oval 41">
              <a:extLst>
                <a:ext uri="{FF2B5EF4-FFF2-40B4-BE49-F238E27FC236}">
                  <a16:creationId xmlns:a16="http://schemas.microsoft.com/office/drawing/2014/main" id="{0B19C7DD-BCDE-403A-8677-B1E31F29FC51}"/>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43" name="Rectangle 49">
              <a:extLst>
                <a:ext uri="{FF2B5EF4-FFF2-40B4-BE49-F238E27FC236}">
                  <a16:creationId xmlns:a16="http://schemas.microsoft.com/office/drawing/2014/main" id="{11FF2FB6-9FCC-449D-BD3B-6F1AD76E4A66}"/>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sp>
        <p:nvSpPr>
          <p:cNvPr id="16" name="Rectangle 15">
            <a:extLst>
              <a:ext uri="{FF2B5EF4-FFF2-40B4-BE49-F238E27FC236}">
                <a16:creationId xmlns:a16="http://schemas.microsoft.com/office/drawing/2014/main" id="{7560AEE3-2FF8-4611-98BF-A4109EACB7D7}"/>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17" name="Rectangle 16">
            <a:extLst>
              <a:ext uri="{FF2B5EF4-FFF2-40B4-BE49-F238E27FC236}">
                <a16:creationId xmlns:a16="http://schemas.microsoft.com/office/drawing/2014/main" id="{0434AE7D-D76C-4E48-8608-63E23F0259BD}"/>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18" name="Rectangle 17">
            <a:extLst>
              <a:ext uri="{FF2B5EF4-FFF2-40B4-BE49-F238E27FC236}">
                <a16:creationId xmlns:a16="http://schemas.microsoft.com/office/drawing/2014/main" id="{4844D284-A252-4ECB-A442-3DD452A9842C}"/>
              </a:ext>
            </a:extLst>
          </p:cNvPr>
          <p:cNvSpPr/>
          <p:nvPr/>
        </p:nvSpPr>
        <p:spPr>
          <a:xfrm>
            <a:off x="2181574" y="2825296"/>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19" name="Rectangle 18">
            <a:extLst>
              <a:ext uri="{FF2B5EF4-FFF2-40B4-BE49-F238E27FC236}">
                <a16:creationId xmlns:a16="http://schemas.microsoft.com/office/drawing/2014/main" id="{32597745-2B7C-4D16-B817-2644383D7CDE}"/>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0" name="Rectangle 19">
            <a:extLst>
              <a:ext uri="{FF2B5EF4-FFF2-40B4-BE49-F238E27FC236}">
                <a16:creationId xmlns:a16="http://schemas.microsoft.com/office/drawing/2014/main" id="{45BC5F7A-8301-45C5-8CF2-4E72AE5564BD}"/>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1" name="Rectangle 20">
            <a:extLst>
              <a:ext uri="{FF2B5EF4-FFF2-40B4-BE49-F238E27FC236}">
                <a16:creationId xmlns:a16="http://schemas.microsoft.com/office/drawing/2014/main" id="{09A9521F-EE05-4F0C-9C12-DC6973D41042}"/>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4272115247"/>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91D2BC-AE4E-41EC-B261-4652622AB12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Analyzing test coverage</a:t>
            </a:r>
          </a:p>
        </p:txBody>
      </p:sp>
      <p:sp>
        <p:nvSpPr>
          <p:cNvPr id="40" name="Rectangle 39">
            <a:extLst>
              <a:ext uri="{FF2B5EF4-FFF2-40B4-BE49-F238E27FC236}">
                <a16:creationId xmlns:a16="http://schemas.microsoft.com/office/drawing/2014/main" id="{5E2BBBC8-DBC6-4F0C-B394-E37832D31CBF}"/>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1" name="Rectangle 40">
            <a:extLst>
              <a:ext uri="{FF2B5EF4-FFF2-40B4-BE49-F238E27FC236}">
                <a16:creationId xmlns:a16="http://schemas.microsoft.com/office/drawing/2014/main" id="{562C036A-45C5-40D5-9641-41E803EE7AC2}"/>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2" name="TextBox 41">
            <a:extLst>
              <a:ext uri="{FF2B5EF4-FFF2-40B4-BE49-F238E27FC236}">
                <a16:creationId xmlns:a16="http://schemas.microsoft.com/office/drawing/2014/main" id="{BCBE505D-CCAA-4E70-B849-B0A5465C9C96}"/>
              </a:ext>
            </a:extLst>
          </p:cNvPr>
          <p:cNvSpPr txBox="1"/>
          <p:nvPr/>
        </p:nvSpPr>
        <p:spPr>
          <a:xfrm>
            <a:off x="261178" y="3657600"/>
            <a:ext cx="1828800" cy="830997"/>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	</a:t>
            </a:r>
          </a:p>
        </p:txBody>
      </p:sp>
      <p:sp>
        <p:nvSpPr>
          <p:cNvPr id="43" name="TextBox 42">
            <a:extLst>
              <a:ext uri="{FF2B5EF4-FFF2-40B4-BE49-F238E27FC236}">
                <a16:creationId xmlns:a16="http://schemas.microsoft.com/office/drawing/2014/main" id="{9A9F5D8C-7BDD-4D1B-AD2C-39AD3E279A68}"/>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44" name="Straight Connector 43">
            <a:extLst>
              <a:ext uri="{FF2B5EF4-FFF2-40B4-BE49-F238E27FC236}">
                <a16:creationId xmlns:a16="http://schemas.microsoft.com/office/drawing/2014/main" id="{B2B1F7AF-90C7-4344-A5D7-1E16B2351A9F}"/>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4E7A2EF7-4CE4-493F-9DE0-A4D903048DD3}"/>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46" name="Rectangle 45">
            <a:extLst>
              <a:ext uri="{FF2B5EF4-FFF2-40B4-BE49-F238E27FC236}">
                <a16:creationId xmlns:a16="http://schemas.microsoft.com/office/drawing/2014/main" id="{52D686FD-7859-429B-9E10-2962F33BEEE5}"/>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47" name="Rectangle 46">
            <a:extLst>
              <a:ext uri="{FF2B5EF4-FFF2-40B4-BE49-F238E27FC236}">
                <a16:creationId xmlns:a16="http://schemas.microsoft.com/office/drawing/2014/main" id="{83202F9D-A549-4E6C-92FE-E730E184E89F}"/>
              </a:ext>
            </a:extLst>
          </p:cNvPr>
          <p:cNvSpPr/>
          <p:nvPr/>
        </p:nvSpPr>
        <p:spPr>
          <a:xfrm>
            <a:off x="2181574" y="2825296"/>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48" name="Rectangle 47">
            <a:extLst>
              <a:ext uri="{FF2B5EF4-FFF2-40B4-BE49-F238E27FC236}">
                <a16:creationId xmlns:a16="http://schemas.microsoft.com/office/drawing/2014/main" id="{7E8C5727-C3ED-4229-B184-CEA1A95B5B2B}"/>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49" name="Rectangle 48">
            <a:extLst>
              <a:ext uri="{FF2B5EF4-FFF2-40B4-BE49-F238E27FC236}">
                <a16:creationId xmlns:a16="http://schemas.microsoft.com/office/drawing/2014/main" id="{DB9F3B8C-8C00-47BC-9640-547408558239}"/>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50" name="Rectangle 49">
            <a:extLst>
              <a:ext uri="{FF2B5EF4-FFF2-40B4-BE49-F238E27FC236}">
                <a16:creationId xmlns:a16="http://schemas.microsoft.com/office/drawing/2014/main" id="{CA746C10-F35F-43BA-8228-1AC4F10574A4}"/>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grpSp>
        <p:nvGrpSpPr>
          <p:cNvPr id="51" name="Group 50">
            <a:extLst>
              <a:ext uri="{FF2B5EF4-FFF2-40B4-BE49-F238E27FC236}">
                <a16:creationId xmlns:a16="http://schemas.microsoft.com/office/drawing/2014/main" id="{08011232-4DCF-4FAE-99D7-1E3EE5B19469}"/>
              </a:ext>
            </a:extLst>
          </p:cNvPr>
          <p:cNvGrpSpPr/>
          <p:nvPr/>
        </p:nvGrpSpPr>
        <p:grpSpPr>
          <a:xfrm>
            <a:off x="669024" y="2045114"/>
            <a:ext cx="1011992" cy="1011990"/>
            <a:chOff x="9914445" y="2218726"/>
            <a:chExt cx="1011992" cy="1011990"/>
          </a:xfrm>
        </p:grpSpPr>
        <p:sp>
          <p:nvSpPr>
            <p:cNvPr id="52" name="Oval 51">
              <a:extLst>
                <a:ext uri="{FF2B5EF4-FFF2-40B4-BE49-F238E27FC236}">
                  <a16:creationId xmlns:a16="http://schemas.microsoft.com/office/drawing/2014/main" id="{2CB31272-E4C8-4DCD-96C6-6CA0FE8C6C2F}"/>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53" name="Rectangle 49">
              <a:extLst>
                <a:ext uri="{FF2B5EF4-FFF2-40B4-BE49-F238E27FC236}">
                  <a16:creationId xmlns:a16="http://schemas.microsoft.com/office/drawing/2014/main" id="{B16BAF82-F6B0-4F19-838D-F6224777A6E4}"/>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pic>
        <p:nvPicPr>
          <p:cNvPr id="20" name="Picture 19">
            <a:extLst>
              <a:ext uri="{FF2B5EF4-FFF2-40B4-BE49-F238E27FC236}">
                <a16:creationId xmlns:a16="http://schemas.microsoft.com/office/drawing/2014/main" id="{1650CD35-8326-4487-B50F-F3C7CCA30DBA}"/>
              </a:ext>
            </a:extLst>
          </p:cNvPr>
          <p:cNvPicPr>
            <a:picLocks noChangeAspect="1"/>
          </p:cNvPicPr>
          <p:nvPr/>
        </p:nvPicPr>
        <p:blipFill>
          <a:blip r:embed="rId2"/>
          <a:stretch>
            <a:fillRect/>
          </a:stretch>
        </p:blipFill>
        <p:spPr>
          <a:xfrm>
            <a:off x="4780983" y="1741255"/>
            <a:ext cx="6670976" cy="3962478"/>
          </a:xfrm>
          <a:prstGeom prst="rect">
            <a:avLst/>
          </a:prstGeom>
        </p:spPr>
      </p:pic>
    </p:spTree>
    <p:extLst>
      <p:ext uri="{BB962C8B-B14F-4D97-AF65-F5344CB8AC3E}">
        <p14:creationId xmlns:p14="http://schemas.microsoft.com/office/powerpoint/2010/main" val="319327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5160275-52A2-4673-9AAB-E3A683D6BDB1}"/>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4" name="Rectangle 23">
            <a:extLst>
              <a:ext uri="{FF2B5EF4-FFF2-40B4-BE49-F238E27FC236}">
                <a16:creationId xmlns:a16="http://schemas.microsoft.com/office/drawing/2014/main" id="{4181887D-AF76-41EC-A790-652B00B42C34}"/>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5" name="TextBox 24">
            <a:extLst>
              <a:ext uri="{FF2B5EF4-FFF2-40B4-BE49-F238E27FC236}">
                <a16:creationId xmlns:a16="http://schemas.microsoft.com/office/drawing/2014/main" id="{7D2905A4-F35E-4CA7-8CB7-F8C8C7C9C3CE}"/>
              </a:ext>
            </a:extLst>
          </p:cNvPr>
          <p:cNvSpPr txBox="1"/>
          <p:nvPr/>
        </p:nvSpPr>
        <p:spPr>
          <a:xfrm>
            <a:off x="261178" y="3657600"/>
            <a:ext cx="1828800" cy="830997"/>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	</a:t>
            </a:r>
          </a:p>
        </p:txBody>
      </p:sp>
      <p:sp>
        <p:nvSpPr>
          <p:cNvPr id="26" name="TextBox 25">
            <a:extLst>
              <a:ext uri="{FF2B5EF4-FFF2-40B4-BE49-F238E27FC236}">
                <a16:creationId xmlns:a16="http://schemas.microsoft.com/office/drawing/2014/main" id="{70EE972D-3FEA-4B5B-AEC2-D6FF5BE06FF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27" name="Straight Connector 26">
            <a:extLst>
              <a:ext uri="{FF2B5EF4-FFF2-40B4-BE49-F238E27FC236}">
                <a16:creationId xmlns:a16="http://schemas.microsoft.com/office/drawing/2014/main" id="{30B4FEA6-1F3E-4412-B9E4-EE4549980D87}"/>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9608C53B-3FE0-4495-B0E5-48B52E6895FC}"/>
              </a:ext>
            </a:extLst>
          </p:cNvPr>
          <p:cNvGrpSpPr/>
          <p:nvPr/>
        </p:nvGrpSpPr>
        <p:grpSpPr>
          <a:xfrm>
            <a:off x="669024" y="2045114"/>
            <a:ext cx="1011992" cy="1011990"/>
            <a:chOff x="9914445" y="2218726"/>
            <a:chExt cx="1011992" cy="1011990"/>
          </a:xfrm>
        </p:grpSpPr>
        <p:sp>
          <p:nvSpPr>
            <p:cNvPr id="42" name="Oval 41">
              <a:extLst>
                <a:ext uri="{FF2B5EF4-FFF2-40B4-BE49-F238E27FC236}">
                  <a16:creationId xmlns:a16="http://schemas.microsoft.com/office/drawing/2014/main" id="{0B19C7DD-BCDE-403A-8677-B1E31F29FC51}"/>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43" name="Rectangle 49">
              <a:extLst>
                <a:ext uri="{FF2B5EF4-FFF2-40B4-BE49-F238E27FC236}">
                  <a16:creationId xmlns:a16="http://schemas.microsoft.com/office/drawing/2014/main" id="{11FF2FB6-9FCC-449D-BD3B-6F1AD76E4A66}"/>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sp>
        <p:nvSpPr>
          <p:cNvPr id="16" name="Rectangle 15">
            <a:extLst>
              <a:ext uri="{FF2B5EF4-FFF2-40B4-BE49-F238E27FC236}">
                <a16:creationId xmlns:a16="http://schemas.microsoft.com/office/drawing/2014/main" id="{4D39167A-EFC9-47BA-9859-24C6AA503E2C}"/>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17" name="Rectangle 16">
            <a:extLst>
              <a:ext uri="{FF2B5EF4-FFF2-40B4-BE49-F238E27FC236}">
                <a16:creationId xmlns:a16="http://schemas.microsoft.com/office/drawing/2014/main" id="{6B6DAF83-6FE6-4E48-87CC-9B0554A5D183}"/>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18" name="Rectangle 17">
            <a:extLst>
              <a:ext uri="{FF2B5EF4-FFF2-40B4-BE49-F238E27FC236}">
                <a16:creationId xmlns:a16="http://schemas.microsoft.com/office/drawing/2014/main" id="{9DA3938D-17C8-4873-81C2-717AF40AF478}"/>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Assess</a:t>
            </a:r>
          </a:p>
        </p:txBody>
      </p:sp>
      <p:sp>
        <p:nvSpPr>
          <p:cNvPr id="19" name="Rectangle 18">
            <a:extLst>
              <a:ext uri="{FF2B5EF4-FFF2-40B4-BE49-F238E27FC236}">
                <a16:creationId xmlns:a16="http://schemas.microsoft.com/office/drawing/2014/main" id="{A2A21165-F4E0-4345-9F97-3310BD08517D}"/>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0" name="Rectangle 19">
            <a:extLst>
              <a:ext uri="{FF2B5EF4-FFF2-40B4-BE49-F238E27FC236}">
                <a16:creationId xmlns:a16="http://schemas.microsoft.com/office/drawing/2014/main" id="{46F25655-7BCE-449F-88C9-245E6CBCE4C2}"/>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1" name="Rectangle 20">
            <a:extLst>
              <a:ext uri="{FF2B5EF4-FFF2-40B4-BE49-F238E27FC236}">
                <a16:creationId xmlns:a16="http://schemas.microsoft.com/office/drawing/2014/main" id="{4EAAA86E-8F5A-4A9C-8506-10F5F7C2BFBC}"/>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962526442"/>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91D2BC-AE4E-41EC-B261-4652622AB12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Justifying missing coverage</a:t>
            </a:r>
          </a:p>
        </p:txBody>
      </p:sp>
      <p:pic>
        <p:nvPicPr>
          <p:cNvPr id="22" name="Picture 21">
            <a:extLst>
              <a:ext uri="{FF2B5EF4-FFF2-40B4-BE49-F238E27FC236}">
                <a16:creationId xmlns:a16="http://schemas.microsoft.com/office/drawing/2014/main" id="{AF910943-22DA-4E78-A751-211A20314ABC}"/>
              </a:ext>
            </a:extLst>
          </p:cNvPr>
          <p:cNvPicPr>
            <a:picLocks noChangeAspect="1"/>
          </p:cNvPicPr>
          <p:nvPr/>
        </p:nvPicPr>
        <p:blipFill>
          <a:blip r:embed="rId3"/>
          <a:stretch>
            <a:fillRect/>
          </a:stretch>
        </p:blipFill>
        <p:spPr>
          <a:xfrm>
            <a:off x="4780983" y="1741255"/>
            <a:ext cx="6670976" cy="3962478"/>
          </a:xfrm>
          <a:prstGeom prst="rect">
            <a:avLst/>
          </a:prstGeom>
        </p:spPr>
      </p:pic>
      <p:sp>
        <p:nvSpPr>
          <p:cNvPr id="40" name="Rectangle 39">
            <a:extLst>
              <a:ext uri="{FF2B5EF4-FFF2-40B4-BE49-F238E27FC236}">
                <a16:creationId xmlns:a16="http://schemas.microsoft.com/office/drawing/2014/main" id="{5E2BBBC8-DBC6-4F0C-B394-E37832D31CBF}"/>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1" name="Rectangle 40">
            <a:extLst>
              <a:ext uri="{FF2B5EF4-FFF2-40B4-BE49-F238E27FC236}">
                <a16:creationId xmlns:a16="http://schemas.microsoft.com/office/drawing/2014/main" id="{562C036A-45C5-40D5-9641-41E803EE7AC2}"/>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2" name="TextBox 41">
            <a:extLst>
              <a:ext uri="{FF2B5EF4-FFF2-40B4-BE49-F238E27FC236}">
                <a16:creationId xmlns:a16="http://schemas.microsoft.com/office/drawing/2014/main" id="{BCBE505D-CCAA-4E70-B849-B0A5465C9C96}"/>
              </a:ext>
            </a:extLst>
          </p:cNvPr>
          <p:cNvSpPr txBox="1"/>
          <p:nvPr/>
        </p:nvSpPr>
        <p:spPr>
          <a:xfrm>
            <a:off x="261178" y="3657600"/>
            <a:ext cx="1828800" cy="830997"/>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	</a:t>
            </a:r>
          </a:p>
        </p:txBody>
      </p:sp>
      <p:sp>
        <p:nvSpPr>
          <p:cNvPr id="43" name="TextBox 42">
            <a:extLst>
              <a:ext uri="{FF2B5EF4-FFF2-40B4-BE49-F238E27FC236}">
                <a16:creationId xmlns:a16="http://schemas.microsoft.com/office/drawing/2014/main" id="{9A9F5D8C-7BDD-4D1B-AD2C-39AD3E279A68}"/>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44" name="Straight Connector 43">
            <a:extLst>
              <a:ext uri="{FF2B5EF4-FFF2-40B4-BE49-F238E27FC236}">
                <a16:creationId xmlns:a16="http://schemas.microsoft.com/office/drawing/2014/main" id="{B2B1F7AF-90C7-4344-A5D7-1E16B2351A9F}"/>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08011232-4DCF-4FAE-99D7-1E3EE5B19469}"/>
              </a:ext>
            </a:extLst>
          </p:cNvPr>
          <p:cNvGrpSpPr/>
          <p:nvPr/>
        </p:nvGrpSpPr>
        <p:grpSpPr>
          <a:xfrm>
            <a:off x="669024" y="2045114"/>
            <a:ext cx="1011992" cy="1011990"/>
            <a:chOff x="9914445" y="2218726"/>
            <a:chExt cx="1011992" cy="1011990"/>
          </a:xfrm>
        </p:grpSpPr>
        <p:sp>
          <p:nvSpPr>
            <p:cNvPr id="52" name="Oval 51">
              <a:extLst>
                <a:ext uri="{FF2B5EF4-FFF2-40B4-BE49-F238E27FC236}">
                  <a16:creationId xmlns:a16="http://schemas.microsoft.com/office/drawing/2014/main" id="{2CB31272-E4C8-4DCD-96C6-6CA0FE8C6C2F}"/>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53" name="Rectangle 49">
              <a:extLst>
                <a:ext uri="{FF2B5EF4-FFF2-40B4-BE49-F238E27FC236}">
                  <a16:creationId xmlns:a16="http://schemas.microsoft.com/office/drawing/2014/main" id="{B16BAF82-F6B0-4F19-838D-F6224777A6E4}"/>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pic>
        <p:nvPicPr>
          <p:cNvPr id="23" name="Picture 22">
            <a:extLst>
              <a:ext uri="{FF2B5EF4-FFF2-40B4-BE49-F238E27FC236}">
                <a16:creationId xmlns:a16="http://schemas.microsoft.com/office/drawing/2014/main" id="{EA3FD0D1-3687-4B5A-8FFE-96B5EAD9D60D}"/>
              </a:ext>
            </a:extLst>
          </p:cNvPr>
          <p:cNvPicPr>
            <a:picLocks noChangeAspect="1"/>
          </p:cNvPicPr>
          <p:nvPr/>
        </p:nvPicPr>
        <p:blipFill>
          <a:blip r:embed="rId4"/>
          <a:stretch>
            <a:fillRect/>
          </a:stretch>
        </p:blipFill>
        <p:spPr>
          <a:xfrm>
            <a:off x="5314507" y="1741255"/>
            <a:ext cx="5603927" cy="3962478"/>
          </a:xfrm>
          <a:prstGeom prst="rect">
            <a:avLst/>
          </a:prstGeom>
        </p:spPr>
      </p:pic>
      <p:cxnSp>
        <p:nvCxnSpPr>
          <p:cNvPr id="24" name="Straight Arrow Connector 23">
            <a:extLst>
              <a:ext uri="{FF2B5EF4-FFF2-40B4-BE49-F238E27FC236}">
                <a16:creationId xmlns:a16="http://schemas.microsoft.com/office/drawing/2014/main" id="{93069D0D-9815-4889-A56E-48A58E4F01B7}"/>
              </a:ext>
            </a:extLst>
          </p:cNvPr>
          <p:cNvCxnSpPr>
            <a:cxnSpLocks/>
          </p:cNvCxnSpPr>
          <p:nvPr/>
        </p:nvCxnSpPr>
        <p:spPr>
          <a:xfrm flipH="1" flipV="1">
            <a:off x="8229600" y="3402414"/>
            <a:ext cx="1143000" cy="1413070"/>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22EF5DD-93DF-4B03-B9FC-6DBEF11C35BB}"/>
              </a:ext>
            </a:extLst>
          </p:cNvPr>
          <p:cNvCxnSpPr>
            <a:cxnSpLocks/>
          </p:cNvCxnSpPr>
          <p:nvPr/>
        </p:nvCxnSpPr>
        <p:spPr>
          <a:xfrm flipH="1" flipV="1">
            <a:off x="8229600" y="3949943"/>
            <a:ext cx="1143000" cy="1098960"/>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1B3B18B-1C76-4CEC-88F1-9BB401B93540}"/>
              </a:ext>
            </a:extLst>
          </p:cNvPr>
          <p:cNvCxnSpPr>
            <a:cxnSpLocks/>
          </p:cNvCxnSpPr>
          <p:nvPr/>
        </p:nvCxnSpPr>
        <p:spPr>
          <a:xfrm flipH="1" flipV="1">
            <a:off x="8229600" y="4495800"/>
            <a:ext cx="1143000" cy="868836"/>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85466DAA-AACB-4CD1-942A-16AEED10940A}"/>
              </a:ext>
            </a:extLst>
          </p:cNvPr>
          <p:cNvPicPr>
            <a:picLocks noChangeAspect="1"/>
          </p:cNvPicPr>
          <p:nvPr/>
        </p:nvPicPr>
        <p:blipFill>
          <a:blip r:embed="rId5"/>
          <a:stretch>
            <a:fillRect/>
          </a:stretch>
        </p:blipFill>
        <p:spPr>
          <a:xfrm>
            <a:off x="4609055" y="1817371"/>
            <a:ext cx="4113675" cy="2377097"/>
          </a:xfrm>
          <a:prstGeom prst="rect">
            <a:avLst/>
          </a:prstGeom>
        </p:spPr>
      </p:pic>
      <p:sp>
        <p:nvSpPr>
          <p:cNvPr id="8" name="Rectangle 7">
            <a:extLst>
              <a:ext uri="{FF2B5EF4-FFF2-40B4-BE49-F238E27FC236}">
                <a16:creationId xmlns:a16="http://schemas.microsoft.com/office/drawing/2014/main" id="{D07DCB18-A962-4BEC-9E85-8DDFE1D99C39}"/>
              </a:ext>
            </a:extLst>
          </p:cNvPr>
          <p:cNvSpPr/>
          <p:nvPr/>
        </p:nvSpPr>
        <p:spPr>
          <a:xfrm>
            <a:off x="6971130" y="4676250"/>
            <a:ext cx="908789" cy="46670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4" name="Rectangle 33">
            <a:extLst>
              <a:ext uri="{FF2B5EF4-FFF2-40B4-BE49-F238E27FC236}">
                <a16:creationId xmlns:a16="http://schemas.microsoft.com/office/drawing/2014/main" id="{D157FB3C-B3F3-4A9B-AB07-603574BD30EB}"/>
              </a:ext>
            </a:extLst>
          </p:cNvPr>
          <p:cNvSpPr/>
          <p:nvPr/>
        </p:nvSpPr>
        <p:spPr>
          <a:xfrm>
            <a:off x="6911760" y="3255785"/>
            <a:ext cx="609600" cy="173215"/>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8" name="Rectangle 27">
            <a:extLst>
              <a:ext uri="{FF2B5EF4-FFF2-40B4-BE49-F238E27FC236}">
                <a16:creationId xmlns:a16="http://schemas.microsoft.com/office/drawing/2014/main" id="{E212E1B2-7F4E-4ABC-BA89-C3E5BDB7F185}"/>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29" name="Rectangle 28">
            <a:extLst>
              <a:ext uri="{FF2B5EF4-FFF2-40B4-BE49-F238E27FC236}">
                <a16:creationId xmlns:a16="http://schemas.microsoft.com/office/drawing/2014/main" id="{3F9E3535-B701-40DE-B9AF-2FCA9A64B5C8}"/>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30" name="Rectangle 29">
            <a:extLst>
              <a:ext uri="{FF2B5EF4-FFF2-40B4-BE49-F238E27FC236}">
                <a16:creationId xmlns:a16="http://schemas.microsoft.com/office/drawing/2014/main" id="{0227A124-2CF1-404B-B10C-41E7D21B66C0}"/>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Assess</a:t>
            </a:r>
          </a:p>
        </p:txBody>
      </p:sp>
      <p:sp>
        <p:nvSpPr>
          <p:cNvPr id="31" name="Rectangle 30">
            <a:extLst>
              <a:ext uri="{FF2B5EF4-FFF2-40B4-BE49-F238E27FC236}">
                <a16:creationId xmlns:a16="http://schemas.microsoft.com/office/drawing/2014/main" id="{A1012F4D-48DC-4E0D-948F-3916200D95A1}"/>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2" name="Rectangle 31">
            <a:extLst>
              <a:ext uri="{FF2B5EF4-FFF2-40B4-BE49-F238E27FC236}">
                <a16:creationId xmlns:a16="http://schemas.microsoft.com/office/drawing/2014/main" id="{D2B11848-4264-44BA-9B11-637FC55E71C6}"/>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3" name="Rectangle 32">
            <a:extLst>
              <a:ext uri="{FF2B5EF4-FFF2-40B4-BE49-F238E27FC236}">
                <a16:creationId xmlns:a16="http://schemas.microsoft.com/office/drawing/2014/main" id="{1198ADB7-E2E7-4CE2-A49D-2228C38DD60C}"/>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57080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xit" presetSubtype="0" fill="hold" nodeType="with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2" presetClass="entr" presetSubtype="4"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par>
                                <p:cTn id="25" presetID="2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3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91D2BC-AE4E-41EC-B261-4652622AB12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Inspecting correspondence of model and code</a:t>
            </a:r>
          </a:p>
        </p:txBody>
      </p:sp>
      <p:sp>
        <p:nvSpPr>
          <p:cNvPr id="40" name="Rectangle 39">
            <a:extLst>
              <a:ext uri="{FF2B5EF4-FFF2-40B4-BE49-F238E27FC236}">
                <a16:creationId xmlns:a16="http://schemas.microsoft.com/office/drawing/2014/main" id="{5E2BBBC8-DBC6-4F0C-B394-E37832D31CBF}"/>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1" name="Rectangle 40">
            <a:extLst>
              <a:ext uri="{FF2B5EF4-FFF2-40B4-BE49-F238E27FC236}">
                <a16:creationId xmlns:a16="http://schemas.microsoft.com/office/drawing/2014/main" id="{562C036A-45C5-40D5-9641-41E803EE7AC2}"/>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2" name="TextBox 41">
            <a:extLst>
              <a:ext uri="{FF2B5EF4-FFF2-40B4-BE49-F238E27FC236}">
                <a16:creationId xmlns:a16="http://schemas.microsoft.com/office/drawing/2014/main" id="{BCBE505D-CCAA-4E70-B849-B0A5465C9C96}"/>
              </a:ext>
            </a:extLst>
          </p:cNvPr>
          <p:cNvSpPr txBox="1"/>
          <p:nvPr/>
        </p:nvSpPr>
        <p:spPr>
          <a:xfrm>
            <a:off x="261178" y="3657600"/>
            <a:ext cx="1828800" cy="830997"/>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	</a:t>
            </a:r>
          </a:p>
        </p:txBody>
      </p:sp>
      <p:sp>
        <p:nvSpPr>
          <p:cNvPr id="43" name="TextBox 42">
            <a:extLst>
              <a:ext uri="{FF2B5EF4-FFF2-40B4-BE49-F238E27FC236}">
                <a16:creationId xmlns:a16="http://schemas.microsoft.com/office/drawing/2014/main" id="{9A9F5D8C-7BDD-4D1B-AD2C-39AD3E279A68}"/>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44" name="Straight Connector 43">
            <a:extLst>
              <a:ext uri="{FF2B5EF4-FFF2-40B4-BE49-F238E27FC236}">
                <a16:creationId xmlns:a16="http://schemas.microsoft.com/office/drawing/2014/main" id="{B2B1F7AF-90C7-4344-A5D7-1E16B2351A9F}"/>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4E7A2EF7-4CE4-493F-9DE0-A4D903048DD3}"/>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46" name="Rectangle 45">
            <a:extLst>
              <a:ext uri="{FF2B5EF4-FFF2-40B4-BE49-F238E27FC236}">
                <a16:creationId xmlns:a16="http://schemas.microsoft.com/office/drawing/2014/main" id="{52D686FD-7859-429B-9E10-2962F33BEEE5}"/>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47" name="Rectangle 46">
            <a:extLst>
              <a:ext uri="{FF2B5EF4-FFF2-40B4-BE49-F238E27FC236}">
                <a16:creationId xmlns:a16="http://schemas.microsoft.com/office/drawing/2014/main" id="{83202F9D-A549-4E6C-92FE-E730E184E89F}"/>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Assess</a:t>
            </a:r>
          </a:p>
        </p:txBody>
      </p:sp>
      <p:sp>
        <p:nvSpPr>
          <p:cNvPr id="48" name="Rectangle 47">
            <a:extLst>
              <a:ext uri="{FF2B5EF4-FFF2-40B4-BE49-F238E27FC236}">
                <a16:creationId xmlns:a16="http://schemas.microsoft.com/office/drawing/2014/main" id="{7E8C5727-C3ED-4229-B184-CEA1A95B5B2B}"/>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49" name="Rectangle 48">
            <a:extLst>
              <a:ext uri="{FF2B5EF4-FFF2-40B4-BE49-F238E27FC236}">
                <a16:creationId xmlns:a16="http://schemas.microsoft.com/office/drawing/2014/main" id="{DB9F3B8C-8C00-47BC-9640-547408558239}"/>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50" name="Rectangle 49">
            <a:extLst>
              <a:ext uri="{FF2B5EF4-FFF2-40B4-BE49-F238E27FC236}">
                <a16:creationId xmlns:a16="http://schemas.microsoft.com/office/drawing/2014/main" id="{CA746C10-F35F-43BA-8228-1AC4F10574A4}"/>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grpSp>
        <p:nvGrpSpPr>
          <p:cNvPr id="51" name="Group 50">
            <a:extLst>
              <a:ext uri="{FF2B5EF4-FFF2-40B4-BE49-F238E27FC236}">
                <a16:creationId xmlns:a16="http://schemas.microsoft.com/office/drawing/2014/main" id="{08011232-4DCF-4FAE-99D7-1E3EE5B19469}"/>
              </a:ext>
            </a:extLst>
          </p:cNvPr>
          <p:cNvGrpSpPr/>
          <p:nvPr/>
        </p:nvGrpSpPr>
        <p:grpSpPr>
          <a:xfrm>
            <a:off x="669024" y="2045114"/>
            <a:ext cx="1011992" cy="1011990"/>
            <a:chOff x="9914445" y="2218726"/>
            <a:chExt cx="1011992" cy="1011990"/>
          </a:xfrm>
        </p:grpSpPr>
        <p:sp>
          <p:nvSpPr>
            <p:cNvPr id="52" name="Oval 51">
              <a:extLst>
                <a:ext uri="{FF2B5EF4-FFF2-40B4-BE49-F238E27FC236}">
                  <a16:creationId xmlns:a16="http://schemas.microsoft.com/office/drawing/2014/main" id="{2CB31272-E4C8-4DCD-96C6-6CA0FE8C6C2F}"/>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53" name="Rectangle 49">
              <a:extLst>
                <a:ext uri="{FF2B5EF4-FFF2-40B4-BE49-F238E27FC236}">
                  <a16:creationId xmlns:a16="http://schemas.microsoft.com/office/drawing/2014/main" id="{B16BAF82-F6B0-4F19-838D-F6224777A6E4}"/>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pic>
        <p:nvPicPr>
          <p:cNvPr id="3" name="Picture 2">
            <a:extLst>
              <a:ext uri="{FF2B5EF4-FFF2-40B4-BE49-F238E27FC236}">
                <a16:creationId xmlns:a16="http://schemas.microsoft.com/office/drawing/2014/main" id="{A24F394E-3260-41AF-A6A9-6B764F564FB8}"/>
              </a:ext>
            </a:extLst>
          </p:cNvPr>
          <p:cNvPicPr>
            <a:picLocks noChangeAspect="1"/>
          </p:cNvPicPr>
          <p:nvPr/>
        </p:nvPicPr>
        <p:blipFill rotWithShape="1">
          <a:blip r:embed="rId3"/>
          <a:srcRect b="31944"/>
          <a:stretch/>
        </p:blipFill>
        <p:spPr>
          <a:xfrm>
            <a:off x="4468851" y="1828800"/>
            <a:ext cx="7295242" cy="3733800"/>
          </a:xfrm>
          <a:prstGeom prst="rect">
            <a:avLst/>
          </a:prstGeom>
        </p:spPr>
      </p:pic>
      <p:sp>
        <p:nvSpPr>
          <p:cNvPr id="4" name="Rectangle 3">
            <a:extLst>
              <a:ext uri="{FF2B5EF4-FFF2-40B4-BE49-F238E27FC236}">
                <a16:creationId xmlns:a16="http://schemas.microsoft.com/office/drawing/2014/main" id="{B949005D-F158-465C-97C9-FA6733416481}"/>
              </a:ext>
            </a:extLst>
          </p:cNvPr>
          <p:cNvSpPr/>
          <p:nvPr/>
        </p:nvSpPr>
        <p:spPr>
          <a:xfrm>
            <a:off x="4495800" y="2819739"/>
            <a:ext cx="6851960" cy="1036965"/>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 name="Rectangle 1">
            <a:extLst>
              <a:ext uri="{FF2B5EF4-FFF2-40B4-BE49-F238E27FC236}">
                <a16:creationId xmlns:a16="http://schemas.microsoft.com/office/drawing/2014/main" id="{AF48A353-A2B7-4602-B622-B0250CFFDF53}"/>
              </a:ext>
            </a:extLst>
          </p:cNvPr>
          <p:cNvSpPr/>
          <p:nvPr/>
        </p:nvSpPr>
        <p:spPr>
          <a:xfrm>
            <a:off x="4495800" y="2286000"/>
            <a:ext cx="6851960" cy="53373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2" name="Rectangle 21">
            <a:extLst>
              <a:ext uri="{FF2B5EF4-FFF2-40B4-BE49-F238E27FC236}">
                <a16:creationId xmlns:a16="http://schemas.microsoft.com/office/drawing/2014/main" id="{EA85F1B2-99B9-4E8F-971D-61CE4AA00160}"/>
              </a:ext>
            </a:extLst>
          </p:cNvPr>
          <p:cNvSpPr/>
          <p:nvPr/>
        </p:nvSpPr>
        <p:spPr>
          <a:xfrm>
            <a:off x="4572000" y="4203290"/>
            <a:ext cx="6851960" cy="1280483"/>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0" name="Rectangle 19">
            <a:extLst>
              <a:ext uri="{FF2B5EF4-FFF2-40B4-BE49-F238E27FC236}">
                <a16:creationId xmlns:a16="http://schemas.microsoft.com/office/drawing/2014/main" id="{3D224DB2-EFCD-4439-92E0-A49DDE4CF673}"/>
              </a:ext>
            </a:extLst>
          </p:cNvPr>
          <p:cNvSpPr/>
          <p:nvPr/>
        </p:nvSpPr>
        <p:spPr>
          <a:xfrm>
            <a:off x="4495800" y="3856704"/>
            <a:ext cx="6851960" cy="33429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Tree>
    <p:extLst>
      <p:ext uri="{BB962C8B-B14F-4D97-AF65-F5344CB8AC3E}">
        <p14:creationId xmlns:p14="http://schemas.microsoft.com/office/powerpoint/2010/main" val="145246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heel(1)">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22" grpId="0" animBg="1"/>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91D2BC-AE4E-41EC-B261-4652622AB12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Inspecting correspondence of model and code</a:t>
            </a:r>
          </a:p>
        </p:txBody>
      </p:sp>
      <p:sp>
        <p:nvSpPr>
          <p:cNvPr id="40" name="Rectangle 39">
            <a:extLst>
              <a:ext uri="{FF2B5EF4-FFF2-40B4-BE49-F238E27FC236}">
                <a16:creationId xmlns:a16="http://schemas.microsoft.com/office/drawing/2014/main" id="{5E2BBBC8-DBC6-4F0C-B394-E37832D31CBF}"/>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1" name="Rectangle 40">
            <a:extLst>
              <a:ext uri="{FF2B5EF4-FFF2-40B4-BE49-F238E27FC236}">
                <a16:creationId xmlns:a16="http://schemas.microsoft.com/office/drawing/2014/main" id="{562C036A-45C5-40D5-9641-41E803EE7AC2}"/>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2" name="TextBox 41">
            <a:extLst>
              <a:ext uri="{FF2B5EF4-FFF2-40B4-BE49-F238E27FC236}">
                <a16:creationId xmlns:a16="http://schemas.microsoft.com/office/drawing/2014/main" id="{BCBE505D-CCAA-4E70-B849-B0A5465C9C96}"/>
              </a:ext>
            </a:extLst>
          </p:cNvPr>
          <p:cNvSpPr txBox="1"/>
          <p:nvPr/>
        </p:nvSpPr>
        <p:spPr>
          <a:xfrm>
            <a:off x="261178" y="3657600"/>
            <a:ext cx="1828800" cy="830997"/>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	</a:t>
            </a:r>
          </a:p>
        </p:txBody>
      </p:sp>
      <p:sp>
        <p:nvSpPr>
          <p:cNvPr id="43" name="TextBox 42">
            <a:extLst>
              <a:ext uri="{FF2B5EF4-FFF2-40B4-BE49-F238E27FC236}">
                <a16:creationId xmlns:a16="http://schemas.microsoft.com/office/drawing/2014/main" id="{9A9F5D8C-7BDD-4D1B-AD2C-39AD3E279A68}"/>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44" name="Straight Connector 43">
            <a:extLst>
              <a:ext uri="{FF2B5EF4-FFF2-40B4-BE49-F238E27FC236}">
                <a16:creationId xmlns:a16="http://schemas.microsoft.com/office/drawing/2014/main" id="{B2B1F7AF-90C7-4344-A5D7-1E16B2351A9F}"/>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08011232-4DCF-4FAE-99D7-1E3EE5B19469}"/>
              </a:ext>
            </a:extLst>
          </p:cNvPr>
          <p:cNvGrpSpPr/>
          <p:nvPr/>
        </p:nvGrpSpPr>
        <p:grpSpPr>
          <a:xfrm>
            <a:off x="669024" y="2045114"/>
            <a:ext cx="1011992" cy="1011990"/>
            <a:chOff x="9914445" y="2218726"/>
            <a:chExt cx="1011992" cy="1011990"/>
          </a:xfrm>
        </p:grpSpPr>
        <p:sp>
          <p:nvSpPr>
            <p:cNvPr id="52" name="Oval 51">
              <a:extLst>
                <a:ext uri="{FF2B5EF4-FFF2-40B4-BE49-F238E27FC236}">
                  <a16:creationId xmlns:a16="http://schemas.microsoft.com/office/drawing/2014/main" id="{2CB31272-E4C8-4DCD-96C6-6CA0FE8C6C2F}"/>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53" name="Rectangle 49">
              <a:extLst>
                <a:ext uri="{FF2B5EF4-FFF2-40B4-BE49-F238E27FC236}">
                  <a16:creationId xmlns:a16="http://schemas.microsoft.com/office/drawing/2014/main" id="{B16BAF82-F6B0-4F19-838D-F6224777A6E4}"/>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pic>
        <p:nvPicPr>
          <p:cNvPr id="19" name="Picture 18">
            <a:extLst>
              <a:ext uri="{FF2B5EF4-FFF2-40B4-BE49-F238E27FC236}">
                <a16:creationId xmlns:a16="http://schemas.microsoft.com/office/drawing/2014/main" id="{40EA26C1-700B-41E7-A10B-DD81FF374FE5}"/>
              </a:ext>
            </a:extLst>
          </p:cNvPr>
          <p:cNvPicPr>
            <a:picLocks noChangeAspect="1"/>
          </p:cNvPicPr>
          <p:nvPr/>
        </p:nvPicPr>
        <p:blipFill rotWithShape="1">
          <a:blip r:embed="rId3"/>
          <a:srcRect l="41346" t="21370" r="6881" b="41319"/>
          <a:stretch/>
        </p:blipFill>
        <p:spPr>
          <a:xfrm>
            <a:off x="5181600" y="1752600"/>
            <a:ext cx="5867400" cy="3871915"/>
          </a:xfrm>
          <a:prstGeom prst="rect">
            <a:avLst/>
          </a:prstGeom>
        </p:spPr>
      </p:pic>
      <p:sp>
        <p:nvSpPr>
          <p:cNvPr id="18" name="Rectangle 17">
            <a:extLst>
              <a:ext uri="{FF2B5EF4-FFF2-40B4-BE49-F238E27FC236}">
                <a16:creationId xmlns:a16="http://schemas.microsoft.com/office/drawing/2014/main" id="{A8BD1494-DBEA-4534-B0E7-3DC96EF5DA76}"/>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20" name="Rectangle 19">
            <a:extLst>
              <a:ext uri="{FF2B5EF4-FFF2-40B4-BE49-F238E27FC236}">
                <a16:creationId xmlns:a16="http://schemas.microsoft.com/office/drawing/2014/main" id="{61E17361-8C34-4BE2-8101-349A3800FAF8}"/>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22" name="Rectangle 21">
            <a:extLst>
              <a:ext uri="{FF2B5EF4-FFF2-40B4-BE49-F238E27FC236}">
                <a16:creationId xmlns:a16="http://schemas.microsoft.com/office/drawing/2014/main" id="{E8BB1388-24C8-4BD2-B268-6FC931A5B3B0}"/>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Assess</a:t>
            </a:r>
          </a:p>
        </p:txBody>
      </p:sp>
      <p:sp>
        <p:nvSpPr>
          <p:cNvPr id="23" name="Rectangle 22">
            <a:extLst>
              <a:ext uri="{FF2B5EF4-FFF2-40B4-BE49-F238E27FC236}">
                <a16:creationId xmlns:a16="http://schemas.microsoft.com/office/drawing/2014/main" id="{4B6E4BFA-84EC-4CA8-B677-FB75196EC91E}"/>
              </a:ext>
            </a:extLst>
          </p:cNvPr>
          <p:cNvSpPr/>
          <p:nvPr/>
        </p:nvSpPr>
        <p:spPr>
          <a:xfrm>
            <a:off x="2181574" y="359024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4" name="Rectangle 23">
            <a:extLst>
              <a:ext uri="{FF2B5EF4-FFF2-40B4-BE49-F238E27FC236}">
                <a16:creationId xmlns:a16="http://schemas.microsoft.com/office/drawing/2014/main" id="{CE492CB1-E1D3-4883-A211-8F0D9D888DAD}"/>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5" name="Rectangle 24">
            <a:extLst>
              <a:ext uri="{FF2B5EF4-FFF2-40B4-BE49-F238E27FC236}">
                <a16:creationId xmlns:a16="http://schemas.microsoft.com/office/drawing/2014/main" id="{B98485F8-88A8-4EDE-A629-1AFA2DA2E47A}"/>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80817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5160275-52A2-4673-9AAB-E3A683D6BDB1}"/>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4" name="Rectangle 23">
            <a:extLst>
              <a:ext uri="{FF2B5EF4-FFF2-40B4-BE49-F238E27FC236}">
                <a16:creationId xmlns:a16="http://schemas.microsoft.com/office/drawing/2014/main" id="{4181887D-AF76-41EC-A790-652B00B42C34}"/>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5" name="TextBox 24">
            <a:extLst>
              <a:ext uri="{FF2B5EF4-FFF2-40B4-BE49-F238E27FC236}">
                <a16:creationId xmlns:a16="http://schemas.microsoft.com/office/drawing/2014/main" id="{7D2905A4-F35E-4CA7-8CB7-F8C8C7C9C3CE}"/>
              </a:ext>
            </a:extLst>
          </p:cNvPr>
          <p:cNvSpPr txBox="1"/>
          <p:nvPr/>
        </p:nvSpPr>
        <p:spPr>
          <a:xfrm>
            <a:off x="261178" y="3657600"/>
            <a:ext cx="1828800" cy="830997"/>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	</a:t>
            </a:r>
          </a:p>
        </p:txBody>
      </p:sp>
      <p:sp>
        <p:nvSpPr>
          <p:cNvPr id="26" name="TextBox 25">
            <a:extLst>
              <a:ext uri="{FF2B5EF4-FFF2-40B4-BE49-F238E27FC236}">
                <a16:creationId xmlns:a16="http://schemas.microsoft.com/office/drawing/2014/main" id="{70EE972D-3FEA-4B5B-AEC2-D6FF5BE06FF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27" name="Straight Connector 26">
            <a:extLst>
              <a:ext uri="{FF2B5EF4-FFF2-40B4-BE49-F238E27FC236}">
                <a16:creationId xmlns:a16="http://schemas.microsoft.com/office/drawing/2014/main" id="{30B4FEA6-1F3E-4412-B9E4-EE4549980D87}"/>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9608C53B-3FE0-4495-B0E5-48B52E6895FC}"/>
              </a:ext>
            </a:extLst>
          </p:cNvPr>
          <p:cNvGrpSpPr/>
          <p:nvPr/>
        </p:nvGrpSpPr>
        <p:grpSpPr>
          <a:xfrm>
            <a:off x="669024" y="2045114"/>
            <a:ext cx="1011992" cy="1011990"/>
            <a:chOff x="9914445" y="2218726"/>
            <a:chExt cx="1011992" cy="1011990"/>
          </a:xfrm>
        </p:grpSpPr>
        <p:sp>
          <p:nvSpPr>
            <p:cNvPr id="42" name="Oval 41">
              <a:extLst>
                <a:ext uri="{FF2B5EF4-FFF2-40B4-BE49-F238E27FC236}">
                  <a16:creationId xmlns:a16="http://schemas.microsoft.com/office/drawing/2014/main" id="{0B19C7DD-BCDE-403A-8677-B1E31F29FC51}"/>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43" name="Rectangle 49">
              <a:extLst>
                <a:ext uri="{FF2B5EF4-FFF2-40B4-BE49-F238E27FC236}">
                  <a16:creationId xmlns:a16="http://schemas.microsoft.com/office/drawing/2014/main" id="{11FF2FB6-9FCC-449D-BD3B-6F1AD76E4A66}"/>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sp>
        <p:nvSpPr>
          <p:cNvPr id="22" name="Rectangle 21">
            <a:extLst>
              <a:ext uri="{FF2B5EF4-FFF2-40B4-BE49-F238E27FC236}">
                <a16:creationId xmlns:a16="http://schemas.microsoft.com/office/drawing/2014/main" id="{8F79839E-88E8-45BC-BA4D-4F488007414A}"/>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28" name="Rectangle 27">
            <a:extLst>
              <a:ext uri="{FF2B5EF4-FFF2-40B4-BE49-F238E27FC236}">
                <a16:creationId xmlns:a16="http://schemas.microsoft.com/office/drawing/2014/main" id="{6EB51142-5203-40C1-9EA6-848390DB26C0}"/>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29" name="Rectangle 28">
            <a:extLst>
              <a:ext uri="{FF2B5EF4-FFF2-40B4-BE49-F238E27FC236}">
                <a16:creationId xmlns:a16="http://schemas.microsoft.com/office/drawing/2014/main" id="{F2EC9A74-7962-45DF-AB45-3582E21E79CC}"/>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Assess</a:t>
            </a:r>
          </a:p>
        </p:txBody>
      </p:sp>
      <p:sp>
        <p:nvSpPr>
          <p:cNvPr id="30" name="Rectangle 29">
            <a:extLst>
              <a:ext uri="{FF2B5EF4-FFF2-40B4-BE49-F238E27FC236}">
                <a16:creationId xmlns:a16="http://schemas.microsoft.com/office/drawing/2014/main" id="{91A548B9-B357-432C-8BD7-CE50DD3F40D5}"/>
              </a:ext>
            </a:extLst>
          </p:cNvPr>
          <p:cNvSpPr/>
          <p:nvPr/>
        </p:nvSpPr>
        <p:spPr>
          <a:xfrm>
            <a:off x="2181574" y="3581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Verify</a:t>
            </a:r>
          </a:p>
        </p:txBody>
      </p:sp>
      <p:sp>
        <p:nvSpPr>
          <p:cNvPr id="31" name="Rectangle 30">
            <a:extLst>
              <a:ext uri="{FF2B5EF4-FFF2-40B4-BE49-F238E27FC236}">
                <a16:creationId xmlns:a16="http://schemas.microsoft.com/office/drawing/2014/main" id="{482B3715-5830-406C-8675-2B1EA91BB3F8}"/>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32" name="Rectangle 31">
            <a:extLst>
              <a:ext uri="{FF2B5EF4-FFF2-40B4-BE49-F238E27FC236}">
                <a16:creationId xmlns:a16="http://schemas.microsoft.com/office/drawing/2014/main" id="{32A4C0D5-1C2E-4C8D-B9C7-B3FB38D7AD3E}"/>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287180868"/>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91D2BC-AE4E-41EC-B261-4652622AB12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Formally proving properties with abstract interpretation</a:t>
            </a:r>
          </a:p>
        </p:txBody>
      </p:sp>
      <p:pic>
        <p:nvPicPr>
          <p:cNvPr id="19" name="Picture 18">
            <a:extLst>
              <a:ext uri="{FF2B5EF4-FFF2-40B4-BE49-F238E27FC236}">
                <a16:creationId xmlns:a16="http://schemas.microsoft.com/office/drawing/2014/main" id="{48B59B39-F645-492F-822A-FE4482AFE788}"/>
              </a:ext>
            </a:extLst>
          </p:cNvPr>
          <p:cNvPicPr>
            <a:picLocks noChangeAspect="1"/>
          </p:cNvPicPr>
          <p:nvPr/>
        </p:nvPicPr>
        <p:blipFill>
          <a:blip r:embed="rId2"/>
          <a:stretch>
            <a:fillRect/>
          </a:stretch>
        </p:blipFill>
        <p:spPr>
          <a:xfrm>
            <a:off x="4953000" y="1677222"/>
            <a:ext cx="6285936" cy="4017582"/>
          </a:xfrm>
          <a:prstGeom prst="rect">
            <a:avLst/>
          </a:prstGeom>
        </p:spPr>
      </p:pic>
      <p:sp>
        <p:nvSpPr>
          <p:cNvPr id="40" name="Rectangle 39">
            <a:extLst>
              <a:ext uri="{FF2B5EF4-FFF2-40B4-BE49-F238E27FC236}">
                <a16:creationId xmlns:a16="http://schemas.microsoft.com/office/drawing/2014/main" id="{5E2BBBC8-DBC6-4F0C-B394-E37832D31CBF}"/>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1" name="Rectangle 40">
            <a:extLst>
              <a:ext uri="{FF2B5EF4-FFF2-40B4-BE49-F238E27FC236}">
                <a16:creationId xmlns:a16="http://schemas.microsoft.com/office/drawing/2014/main" id="{562C036A-45C5-40D5-9641-41E803EE7AC2}"/>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2" name="TextBox 41">
            <a:extLst>
              <a:ext uri="{FF2B5EF4-FFF2-40B4-BE49-F238E27FC236}">
                <a16:creationId xmlns:a16="http://schemas.microsoft.com/office/drawing/2014/main" id="{BCBE505D-CCAA-4E70-B849-B0A5465C9C96}"/>
              </a:ext>
            </a:extLst>
          </p:cNvPr>
          <p:cNvSpPr txBox="1"/>
          <p:nvPr/>
        </p:nvSpPr>
        <p:spPr>
          <a:xfrm>
            <a:off x="261178" y="3657600"/>
            <a:ext cx="1828800" cy="830997"/>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	</a:t>
            </a:r>
          </a:p>
        </p:txBody>
      </p:sp>
      <p:sp>
        <p:nvSpPr>
          <p:cNvPr id="43" name="TextBox 42">
            <a:extLst>
              <a:ext uri="{FF2B5EF4-FFF2-40B4-BE49-F238E27FC236}">
                <a16:creationId xmlns:a16="http://schemas.microsoft.com/office/drawing/2014/main" id="{9A9F5D8C-7BDD-4D1B-AD2C-39AD3E279A68}"/>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44" name="Straight Connector 43">
            <a:extLst>
              <a:ext uri="{FF2B5EF4-FFF2-40B4-BE49-F238E27FC236}">
                <a16:creationId xmlns:a16="http://schemas.microsoft.com/office/drawing/2014/main" id="{B2B1F7AF-90C7-4344-A5D7-1E16B2351A9F}"/>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08011232-4DCF-4FAE-99D7-1E3EE5B19469}"/>
              </a:ext>
            </a:extLst>
          </p:cNvPr>
          <p:cNvGrpSpPr/>
          <p:nvPr/>
        </p:nvGrpSpPr>
        <p:grpSpPr>
          <a:xfrm>
            <a:off x="669024" y="2045114"/>
            <a:ext cx="1011992" cy="1011990"/>
            <a:chOff x="9914445" y="2218726"/>
            <a:chExt cx="1011992" cy="1011990"/>
          </a:xfrm>
        </p:grpSpPr>
        <p:sp>
          <p:nvSpPr>
            <p:cNvPr id="52" name="Oval 51">
              <a:extLst>
                <a:ext uri="{FF2B5EF4-FFF2-40B4-BE49-F238E27FC236}">
                  <a16:creationId xmlns:a16="http://schemas.microsoft.com/office/drawing/2014/main" id="{2CB31272-E4C8-4DCD-96C6-6CA0FE8C6C2F}"/>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53" name="Rectangle 49">
              <a:extLst>
                <a:ext uri="{FF2B5EF4-FFF2-40B4-BE49-F238E27FC236}">
                  <a16:creationId xmlns:a16="http://schemas.microsoft.com/office/drawing/2014/main" id="{B16BAF82-F6B0-4F19-838D-F6224777A6E4}"/>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pic>
        <p:nvPicPr>
          <p:cNvPr id="3" name="Picture 2">
            <a:extLst>
              <a:ext uri="{FF2B5EF4-FFF2-40B4-BE49-F238E27FC236}">
                <a16:creationId xmlns:a16="http://schemas.microsoft.com/office/drawing/2014/main" id="{8E8FDFA5-79D4-4A43-97B1-D9109BC406E0}"/>
              </a:ext>
            </a:extLst>
          </p:cNvPr>
          <p:cNvPicPr>
            <a:picLocks noChangeAspect="1"/>
          </p:cNvPicPr>
          <p:nvPr/>
        </p:nvPicPr>
        <p:blipFill>
          <a:blip r:embed="rId3"/>
          <a:stretch>
            <a:fillRect/>
          </a:stretch>
        </p:blipFill>
        <p:spPr>
          <a:xfrm>
            <a:off x="4476468" y="1828800"/>
            <a:ext cx="7239000" cy="1511439"/>
          </a:xfrm>
          <a:prstGeom prst="rect">
            <a:avLst/>
          </a:prstGeom>
        </p:spPr>
      </p:pic>
      <p:sp>
        <p:nvSpPr>
          <p:cNvPr id="20" name="Rectangle 19">
            <a:extLst>
              <a:ext uri="{FF2B5EF4-FFF2-40B4-BE49-F238E27FC236}">
                <a16:creationId xmlns:a16="http://schemas.microsoft.com/office/drawing/2014/main" id="{A4144B9D-6C7A-41EB-A670-3466C9BBC077}"/>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22" name="Rectangle 21">
            <a:extLst>
              <a:ext uri="{FF2B5EF4-FFF2-40B4-BE49-F238E27FC236}">
                <a16:creationId xmlns:a16="http://schemas.microsoft.com/office/drawing/2014/main" id="{C260C9A1-19EF-40CB-9804-ADCD176F8C8E}"/>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23" name="Rectangle 22">
            <a:extLst>
              <a:ext uri="{FF2B5EF4-FFF2-40B4-BE49-F238E27FC236}">
                <a16:creationId xmlns:a16="http://schemas.microsoft.com/office/drawing/2014/main" id="{A5515CEA-20EB-4F71-BAEB-16145CFAF077}"/>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Assess</a:t>
            </a:r>
          </a:p>
        </p:txBody>
      </p:sp>
      <p:sp>
        <p:nvSpPr>
          <p:cNvPr id="24" name="Rectangle 23">
            <a:extLst>
              <a:ext uri="{FF2B5EF4-FFF2-40B4-BE49-F238E27FC236}">
                <a16:creationId xmlns:a16="http://schemas.microsoft.com/office/drawing/2014/main" id="{CA3226FE-0828-46E6-B4E6-1F777F1E7071}"/>
              </a:ext>
            </a:extLst>
          </p:cNvPr>
          <p:cNvSpPr/>
          <p:nvPr/>
        </p:nvSpPr>
        <p:spPr>
          <a:xfrm>
            <a:off x="2181574" y="3581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Verify</a:t>
            </a:r>
          </a:p>
        </p:txBody>
      </p:sp>
      <p:sp>
        <p:nvSpPr>
          <p:cNvPr id="25" name="Rectangle 24">
            <a:extLst>
              <a:ext uri="{FF2B5EF4-FFF2-40B4-BE49-F238E27FC236}">
                <a16:creationId xmlns:a16="http://schemas.microsoft.com/office/drawing/2014/main" id="{3B862387-E99F-4F5D-A38B-278F069677D6}"/>
              </a:ext>
            </a:extLst>
          </p:cNvPr>
          <p:cNvSpPr/>
          <p:nvPr/>
        </p:nvSpPr>
        <p:spPr>
          <a:xfrm>
            <a:off x="2181574" y="4355192"/>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26" name="Rectangle 25">
            <a:extLst>
              <a:ext uri="{FF2B5EF4-FFF2-40B4-BE49-F238E27FC236}">
                <a16:creationId xmlns:a16="http://schemas.microsoft.com/office/drawing/2014/main" id="{736799A0-B40B-492A-83AE-20CF89E18316}"/>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pic>
        <p:nvPicPr>
          <p:cNvPr id="27" name="Picture 26">
            <a:extLst>
              <a:ext uri="{FF2B5EF4-FFF2-40B4-BE49-F238E27FC236}">
                <a16:creationId xmlns:a16="http://schemas.microsoft.com/office/drawing/2014/main" id="{CCBA2D8E-0212-498E-B59B-DB2992F1E4C0}"/>
              </a:ext>
            </a:extLst>
          </p:cNvPr>
          <p:cNvPicPr>
            <a:picLocks noChangeAspect="1"/>
          </p:cNvPicPr>
          <p:nvPr/>
        </p:nvPicPr>
        <p:blipFill>
          <a:blip r:embed="rId4"/>
          <a:stretch>
            <a:fillRect/>
          </a:stretch>
        </p:blipFill>
        <p:spPr>
          <a:xfrm>
            <a:off x="5113439" y="1678367"/>
            <a:ext cx="6096000" cy="4032037"/>
          </a:xfrm>
          <a:prstGeom prst="rect">
            <a:avLst/>
          </a:prstGeom>
        </p:spPr>
      </p:pic>
      <p:sp>
        <p:nvSpPr>
          <p:cNvPr id="2" name="Rectangle 1">
            <a:extLst>
              <a:ext uri="{FF2B5EF4-FFF2-40B4-BE49-F238E27FC236}">
                <a16:creationId xmlns:a16="http://schemas.microsoft.com/office/drawing/2014/main" id="{460AD13A-9FCA-481E-A43B-2194D5C0B846}"/>
              </a:ext>
            </a:extLst>
          </p:cNvPr>
          <p:cNvSpPr/>
          <p:nvPr/>
        </p:nvSpPr>
        <p:spPr>
          <a:xfrm>
            <a:off x="7391400" y="3886200"/>
            <a:ext cx="1447800" cy="9144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Tree>
    <p:extLst>
      <p:ext uri="{BB962C8B-B14F-4D97-AF65-F5344CB8AC3E}">
        <p14:creationId xmlns:p14="http://schemas.microsoft.com/office/powerpoint/2010/main" val="421348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xit" presetSubtype="0" fill="hold" nodeType="with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5160275-52A2-4673-9AAB-E3A683D6BDB1}"/>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4" name="Rectangle 23">
            <a:extLst>
              <a:ext uri="{FF2B5EF4-FFF2-40B4-BE49-F238E27FC236}">
                <a16:creationId xmlns:a16="http://schemas.microsoft.com/office/drawing/2014/main" id="{4181887D-AF76-41EC-A790-652B00B42C34}"/>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5" name="TextBox 24">
            <a:extLst>
              <a:ext uri="{FF2B5EF4-FFF2-40B4-BE49-F238E27FC236}">
                <a16:creationId xmlns:a16="http://schemas.microsoft.com/office/drawing/2014/main" id="{7D2905A4-F35E-4CA7-8CB7-F8C8C7C9C3CE}"/>
              </a:ext>
            </a:extLst>
          </p:cNvPr>
          <p:cNvSpPr txBox="1"/>
          <p:nvPr/>
        </p:nvSpPr>
        <p:spPr>
          <a:xfrm>
            <a:off x="261178" y="3657600"/>
            <a:ext cx="1828800" cy="830997"/>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	</a:t>
            </a:r>
          </a:p>
        </p:txBody>
      </p:sp>
      <p:sp>
        <p:nvSpPr>
          <p:cNvPr id="26" name="TextBox 25">
            <a:extLst>
              <a:ext uri="{FF2B5EF4-FFF2-40B4-BE49-F238E27FC236}">
                <a16:creationId xmlns:a16="http://schemas.microsoft.com/office/drawing/2014/main" id="{70EE972D-3FEA-4B5B-AEC2-D6FF5BE06FF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27" name="Straight Connector 26">
            <a:extLst>
              <a:ext uri="{FF2B5EF4-FFF2-40B4-BE49-F238E27FC236}">
                <a16:creationId xmlns:a16="http://schemas.microsoft.com/office/drawing/2014/main" id="{30B4FEA6-1F3E-4412-B9E4-EE4549980D87}"/>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9608C53B-3FE0-4495-B0E5-48B52E6895FC}"/>
              </a:ext>
            </a:extLst>
          </p:cNvPr>
          <p:cNvGrpSpPr/>
          <p:nvPr/>
        </p:nvGrpSpPr>
        <p:grpSpPr>
          <a:xfrm>
            <a:off x="669024" y="2045114"/>
            <a:ext cx="1011992" cy="1011990"/>
            <a:chOff x="9914445" y="2218726"/>
            <a:chExt cx="1011992" cy="1011990"/>
          </a:xfrm>
        </p:grpSpPr>
        <p:sp>
          <p:nvSpPr>
            <p:cNvPr id="42" name="Oval 41">
              <a:extLst>
                <a:ext uri="{FF2B5EF4-FFF2-40B4-BE49-F238E27FC236}">
                  <a16:creationId xmlns:a16="http://schemas.microsoft.com/office/drawing/2014/main" id="{0B19C7DD-BCDE-403A-8677-B1E31F29FC51}"/>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43" name="Rectangle 49">
              <a:extLst>
                <a:ext uri="{FF2B5EF4-FFF2-40B4-BE49-F238E27FC236}">
                  <a16:creationId xmlns:a16="http://schemas.microsoft.com/office/drawing/2014/main" id="{11FF2FB6-9FCC-449D-BD3B-6F1AD76E4A66}"/>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sp>
        <p:nvSpPr>
          <p:cNvPr id="22" name="Rectangle 21">
            <a:extLst>
              <a:ext uri="{FF2B5EF4-FFF2-40B4-BE49-F238E27FC236}">
                <a16:creationId xmlns:a16="http://schemas.microsoft.com/office/drawing/2014/main" id="{50919578-F80C-48DB-A588-21C1D76A1ABF}"/>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30" name="Rectangle 29">
            <a:extLst>
              <a:ext uri="{FF2B5EF4-FFF2-40B4-BE49-F238E27FC236}">
                <a16:creationId xmlns:a16="http://schemas.microsoft.com/office/drawing/2014/main" id="{2D034E8A-27E4-4C9F-90A9-A456D2FAB4E6}"/>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31" name="Rectangle 30">
            <a:extLst>
              <a:ext uri="{FF2B5EF4-FFF2-40B4-BE49-F238E27FC236}">
                <a16:creationId xmlns:a16="http://schemas.microsoft.com/office/drawing/2014/main" id="{443C9CB8-6934-422B-8122-EB3AEBEE745F}"/>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Assess</a:t>
            </a:r>
          </a:p>
        </p:txBody>
      </p:sp>
      <p:sp>
        <p:nvSpPr>
          <p:cNvPr id="32" name="Rectangle 31">
            <a:extLst>
              <a:ext uri="{FF2B5EF4-FFF2-40B4-BE49-F238E27FC236}">
                <a16:creationId xmlns:a16="http://schemas.microsoft.com/office/drawing/2014/main" id="{2D58A180-010E-4BF6-AEC4-FDE30A3D35B4}"/>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Verify</a:t>
            </a:r>
          </a:p>
        </p:txBody>
      </p:sp>
      <p:sp>
        <p:nvSpPr>
          <p:cNvPr id="33" name="Rectangle 32">
            <a:extLst>
              <a:ext uri="{FF2B5EF4-FFF2-40B4-BE49-F238E27FC236}">
                <a16:creationId xmlns:a16="http://schemas.microsoft.com/office/drawing/2014/main" id="{26A3ECC1-D17A-48BF-AC3B-93F7F434A7D7}"/>
              </a:ext>
            </a:extLst>
          </p:cNvPr>
          <p:cNvSpPr/>
          <p:nvPr/>
        </p:nvSpPr>
        <p:spPr>
          <a:xfrm>
            <a:off x="2181574" y="435519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Assure</a:t>
            </a:r>
          </a:p>
        </p:txBody>
      </p:sp>
      <p:sp>
        <p:nvSpPr>
          <p:cNvPr id="34" name="Rectangle 33">
            <a:extLst>
              <a:ext uri="{FF2B5EF4-FFF2-40B4-BE49-F238E27FC236}">
                <a16:creationId xmlns:a16="http://schemas.microsoft.com/office/drawing/2014/main" id="{E3CD1717-5A86-4325-B0B2-36235FE5B448}"/>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867218018"/>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geo_ton_scene_v223.jpg"/>
          <p:cNvPicPr>
            <a:picLocks noChangeAspect="1"/>
          </p:cNvPicPr>
          <p:nvPr/>
        </p:nvPicPr>
        <p:blipFill>
          <a:blip r:embed="rId2"/>
          <a:stretch>
            <a:fillRect/>
          </a:stretch>
        </p:blipFill>
        <p:spPr>
          <a:xfrm>
            <a:off x="1524000" y="254000"/>
            <a:ext cx="9144000" cy="6350000"/>
          </a:xfrm>
          <a:prstGeom prst="rect">
            <a:avLst/>
          </a:prstGeom>
        </p:spPr>
      </p:pic>
      <p:sp>
        <p:nvSpPr>
          <p:cNvPr id="3" name="Rectangle 2"/>
          <p:cNvSpPr/>
          <p:nvPr/>
        </p:nvSpPr>
        <p:spPr>
          <a:xfrm>
            <a:off x="1524000" y="0"/>
            <a:ext cx="9144000" cy="68580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28235" b="16601"/>
          <a:stretch/>
        </p:blipFill>
        <p:spPr bwMode="auto">
          <a:xfrm>
            <a:off x="7772400" y="2071961"/>
            <a:ext cx="1643977" cy="1647278"/>
          </a:xfrm>
          <a:prstGeom prst="roundRect">
            <a:avLst>
              <a:gd name="adj" fmla="val 4167"/>
            </a:avLst>
          </a:prstGeom>
          <a:solidFill>
            <a:srgbClr val="FFFFFF"/>
          </a:solidFill>
          <a:ln w="76200" cap="sq">
            <a:solidFill>
              <a:srgbClr val="EAEAEA"/>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pic>
        <p:nvPicPr>
          <p:cNvPr id="7"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28543" b="17548"/>
          <a:stretch/>
        </p:blipFill>
        <p:spPr bwMode="auto">
          <a:xfrm>
            <a:off x="4833526" y="2071961"/>
            <a:ext cx="1643977" cy="1609774"/>
          </a:xfrm>
          <a:prstGeom prst="roundRect">
            <a:avLst>
              <a:gd name="adj" fmla="val 4167"/>
            </a:avLst>
          </a:prstGeom>
          <a:solidFill>
            <a:srgbClr val="FFFFFF"/>
          </a:solidFill>
          <a:ln w="76200" cap="sq">
            <a:solidFill>
              <a:srgbClr val="EAEAEA"/>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9" name="Pfeil nach unten 2"/>
          <p:cNvSpPr/>
          <p:nvPr/>
        </p:nvSpPr>
        <p:spPr>
          <a:xfrm>
            <a:off x="7052928" y="2005442"/>
            <a:ext cx="457200" cy="890158"/>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1" name="Pfeil nach unten 10"/>
          <p:cNvSpPr/>
          <p:nvPr/>
        </p:nvSpPr>
        <p:spPr>
          <a:xfrm>
            <a:off x="6680777" y="2005442"/>
            <a:ext cx="457200" cy="890158"/>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1765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91D2BC-AE4E-41EC-B261-4652622AB12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Generating assurance cases</a:t>
            </a:r>
          </a:p>
        </p:txBody>
      </p:sp>
      <p:sp>
        <p:nvSpPr>
          <p:cNvPr id="40" name="Rectangle 39">
            <a:extLst>
              <a:ext uri="{FF2B5EF4-FFF2-40B4-BE49-F238E27FC236}">
                <a16:creationId xmlns:a16="http://schemas.microsoft.com/office/drawing/2014/main" id="{5E2BBBC8-DBC6-4F0C-B394-E37832D31CBF}"/>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1" name="Rectangle 40">
            <a:extLst>
              <a:ext uri="{FF2B5EF4-FFF2-40B4-BE49-F238E27FC236}">
                <a16:creationId xmlns:a16="http://schemas.microsoft.com/office/drawing/2014/main" id="{562C036A-45C5-40D5-9641-41E803EE7AC2}"/>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2" name="TextBox 41">
            <a:extLst>
              <a:ext uri="{FF2B5EF4-FFF2-40B4-BE49-F238E27FC236}">
                <a16:creationId xmlns:a16="http://schemas.microsoft.com/office/drawing/2014/main" id="{BCBE505D-CCAA-4E70-B849-B0A5465C9C96}"/>
              </a:ext>
            </a:extLst>
          </p:cNvPr>
          <p:cNvSpPr txBox="1"/>
          <p:nvPr/>
        </p:nvSpPr>
        <p:spPr>
          <a:xfrm>
            <a:off x="261178" y="3657600"/>
            <a:ext cx="1828800" cy="830997"/>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	</a:t>
            </a:r>
          </a:p>
        </p:txBody>
      </p:sp>
      <p:sp>
        <p:nvSpPr>
          <p:cNvPr id="43" name="TextBox 42">
            <a:extLst>
              <a:ext uri="{FF2B5EF4-FFF2-40B4-BE49-F238E27FC236}">
                <a16:creationId xmlns:a16="http://schemas.microsoft.com/office/drawing/2014/main" id="{9A9F5D8C-7BDD-4D1B-AD2C-39AD3E279A68}"/>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44" name="Straight Connector 43">
            <a:extLst>
              <a:ext uri="{FF2B5EF4-FFF2-40B4-BE49-F238E27FC236}">
                <a16:creationId xmlns:a16="http://schemas.microsoft.com/office/drawing/2014/main" id="{B2B1F7AF-90C7-4344-A5D7-1E16B2351A9F}"/>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4E7A2EF7-4CE4-493F-9DE0-A4D903048DD3}"/>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46" name="Rectangle 45">
            <a:extLst>
              <a:ext uri="{FF2B5EF4-FFF2-40B4-BE49-F238E27FC236}">
                <a16:creationId xmlns:a16="http://schemas.microsoft.com/office/drawing/2014/main" id="{52D686FD-7859-429B-9E10-2962F33BEEE5}"/>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47" name="Rectangle 46">
            <a:extLst>
              <a:ext uri="{FF2B5EF4-FFF2-40B4-BE49-F238E27FC236}">
                <a16:creationId xmlns:a16="http://schemas.microsoft.com/office/drawing/2014/main" id="{83202F9D-A549-4E6C-92FE-E730E184E89F}"/>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Assess</a:t>
            </a:r>
          </a:p>
        </p:txBody>
      </p:sp>
      <p:sp>
        <p:nvSpPr>
          <p:cNvPr id="48" name="Rectangle 47">
            <a:extLst>
              <a:ext uri="{FF2B5EF4-FFF2-40B4-BE49-F238E27FC236}">
                <a16:creationId xmlns:a16="http://schemas.microsoft.com/office/drawing/2014/main" id="{7E8C5727-C3ED-4229-B184-CEA1A95B5B2B}"/>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Verify</a:t>
            </a:r>
          </a:p>
        </p:txBody>
      </p:sp>
      <p:sp>
        <p:nvSpPr>
          <p:cNvPr id="49" name="Rectangle 48">
            <a:extLst>
              <a:ext uri="{FF2B5EF4-FFF2-40B4-BE49-F238E27FC236}">
                <a16:creationId xmlns:a16="http://schemas.microsoft.com/office/drawing/2014/main" id="{DB9F3B8C-8C00-47BC-9640-547408558239}"/>
              </a:ext>
            </a:extLst>
          </p:cNvPr>
          <p:cNvSpPr/>
          <p:nvPr/>
        </p:nvSpPr>
        <p:spPr>
          <a:xfrm>
            <a:off x="2181574" y="435519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Assure</a:t>
            </a:r>
          </a:p>
        </p:txBody>
      </p:sp>
      <p:sp>
        <p:nvSpPr>
          <p:cNvPr id="50" name="Rectangle 49">
            <a:extLst>
              <a:ext uri="{FF2B5EF4-FFF2-40B4-BE49-F238E27FC236}">
                <a16:creationId xmlns:a16="http://schemas.microsoft.com/office/drawing/2014/main" id="{CA746C10-F35F-43BA-8228-1AC4F10574A4}"/>
              </a:ext>
            </a:extLst>
          </p:cNvPr>
          <p:cNvSpPr/>
          <p:nvPr/>
        </p:nvSpPr>
        <p:spPr>
          <a:xfrm>
            <a:off x="2181574" y="5120139"/>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grpSp>
        <p:nvGrpSpPr>
          <p:cNvPr id="51" name="Group 50">
            <a:extLst>
              <a:ext uri="{FF2B5EF4-FFF2-40B4-BE49-F238E27FC236}">
                <a16:creationId xmlns:a16="http://schemas.microsoft.com/office/drawing/2014/main" id="{08011232-4DCF-4FAE-99D7-1E3EE5B19469}"/>
              </a:ext>
            </a:extLst>
          </p:cNvPr>
          <p:cNvGrpSpPr/>
          <p:nvPr/>
        </p:nvGrpSpPr>
        <p:grpSpPr>
          <a:xfrm>
            <a:off x="669024" y="2045114"/>
            <a:ext cx="1011992" cy="1011990"/>
            <a:chOff x="9914445" y="2218726"/>
            <a:chExt cx="1011992" cy="1011990"/>
          </a:xfrm>
        </p:grpSpPr>
        <p:sp>
          <p:nvSpPr>
            <p:cNvPr id="52" name="Oval 51">
              <a:extLst>
                <a:ext uri="{FF2B5EF4-FFF2-40B4-BE49-F238E27FC236}">
                  <a16:creationId xmlns:a16="http://schemas.microsoft.com/office/drawing/2014/main" id="{2CB31272-E4C8-4DCD-96C6-6CA0FE8C6C2F}"/>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53" name="Rectangle 49">
              <a:extLst>
                <a:ext uri="{FF2B5EF4-FFF2-40B4-BE49-F238E27FC236}">
                  <a16:creationId xmlns:a16="http://schemas.microsoft.com/office/drawing/2014/main" id="{B16BAF82-F6B0-4F19-838D-F6224777A6E4}"/>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pic>
        <p:nvPicPr>
          <p:cNvPr id="3" name="Picture 2">
            <a:extLst>
              <a:ext uri="{FF2B5EF4-FFF2-40B4-BE49-F238E27FC236}">
                <a16:creationId xmlns:a16="http://schemas.microsoft.com/office/drawing/2014/main" id="{E977AC57-E788-4F5C-AF0F-9940C9A08D91}"/>
              </a:ext>
            </a:extLst>
          </p:cNvPr>
          <p:cNvPicPr>
            <a:picLocks noChangeAspect="1"/>
          </p:cNvPicPr>
          <p:nvPr/>
        </p:nvPicPr>
        <p:blipFill>
          <a:blip r:embed="rId3"/>
          <a:stretch>
            <a:fillRect/>
          </a:stretch>
        </p:blipFill>
        <p:spPr>
          <a:xfrm>
            <a:off x="6476999" y="1838111"/>
            <a:ext cx="3127069" cy="3413166"/>
          </a:xfrm>
          <a:prstGeom prst="rect">
            <a:avLst/>
          </a:prstGeom>
        </p:spPr>
      </p:pic>
      <p:sp>
        <p:nvSpPr>
          <p:cNvPr id="20" name="TextBox 19">
            <a:extLst>
              <a:ext uri="{FF2B5EF4-FFF2-40B4-BE49-F238E27FC236}">
                <a16:creationId xmlns:a16="http://schemas.microsoft.com/office/drawing/2014/main" id="{1DD523FD-3C07-47A8-B244-1B7CA057BD0C}"/>
              </a:ext>
            </a:extLst>
          </p:cNvPr>
          <p:cNvSpPr txBox="1"/>
          <p:nvPr/>
        </p:nvSpPr>
        <p:spPr>
          <a:xfrm>
            <a:off x="4458872" y="5285516"/>
            <a:ext cx="7315200" cy="523220"/>
          </a:xfrm>
          <a:prstGeom prst="rect">
            <a:avLst/>
          </a:prstGeom>
          <a:noFill/>
        </p:spPr>
        <p:txBody>
          <a:bodyPr wrap="square">
            <a:spAutoFit/>
          </a:bodyPr>
          <a:lstStyle/>
          <a:p>
            <a:r>
              <a:rPr lang="en-US" sz="1400" dirty="0">
                <a:solidFill>
                  <a:schemeClr val="bg1"/>
                </a:solidFill>
              </a:rPr>
              <a:t>“A Methodology for Automating Assurance Case Generation,” Shreyas Ramakrishna, Charles Hartsell, Abhishek Dubey, Partha Pal, and Gabor Karsai, 2020</a:t>
            </a:r>
          </a:p>
        </p:txBody>
      </p:sp>
    </p:spTree>
    <p:extLst>
      <p:ext uri="{BB962C8B-B14F-4D97-AF65-F5344CB8AC3E}">
        <p14:creationId xmlns:p14="http://schemas.microsoft.com/office/powerpoint/2010/main" val="299557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5160275-52A2-4673-9AAB-E3A683D6BDB1}"/>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4" name="Rectangle 23">
            <a:extLst>
              <a:ext uri="{FF2B5EF4-FFF2-40B4-BE49-F238E27FC236}">
                <a16:creationId xmlns:a16="http://schemas.microsoft.com/office/drawing/2014/main" id="{4181887D-AF76-41EC-A790-652B00B42C34}"/>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5" name="TextBox 24">
            <a:extLst>
              <a:ext uri="{FF2B5EF4-FFF2-40B4-BE49-F238E27FC236}">
                <a16:creationId xmlns:a16="http://schemas.microsoft.com/office/drawing/2014/main" id="{7D2905A4-F35E-4CA7-8CB7-F8C8C7C9C3CE}"/>
              </a:ext>
            </a:extLst>
          </p:cNvPr>
          <p:cNvSpPr txBox="1"/>
          <p:nvPr/>
        </p:nvSpPr>
        <p:spPr>
          <a:xfrm>
            <a:off x="261178" y="3657600"/>
            <a:ext cx="1828800" cy="830997"/>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	</a:t>
            </a:r>
          </a:p>
        </p:txBody>
      </p:sp>
      <p:sp>
        <p:nvSpPr>
          <p:cNvPr id="26" name="TextBox 25">
            <a:extLst>
              <a:ext uri="{FF2B5EF4-FFF2-40B4-BE49-F238E27FC236}">
                <a16:creationId xmlns:a16="http://schemas.microsoft.com/office/drawing/2014/main" id="{70EE972D-3FEA-4B5B-AEC2-D6FF5BE06FFB}"/>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27" name="Straight Connector 26">
            <a:extLst>
              <a:ext uri="{FF2B5EF4-FFF2-40B4-BE49-F238E27FC236}">
                <a16:creationId xmlns:a16="http://schemas.microsoft.com/office/drawing/2014/main" id="{30B4FEA6-1F3E-4412-B9E4-EE4549980D87}"/>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9608C53B-3FE0-4495-B0E5-48B52E6895FC}"/>
              </a:ext>
            </a:extLst>
          </p:cNvPr>
          <p:cNvGrpSpPr/>
          <p:nvPr/>
        </p:nvGrpSpPr>
        <p:grpSpPr>
          <a:xfrm>
            <a:off x="669024" y="2045114"/>
            <a:ext cx="1011992" cy="1011990"/>
            <a:chOff x="9914445" y="2218726"/>
            <a:chExt cx="1011992" cy="1011990"/>
          </a:xfrm>
        </p:grpSpPr>
        <p:sp>
          <p:nvSpPr>
            <p:cNvPr id="42" name="Oval 41">
              <a:extLst>
                <a:ext uri="{FF2B5EF4-FFF2-40B4-BE49-F238E27FC236}">
                  <a16:creationId xmlns:a16="http://schemas.microsoft.com/office/drawing/2014/main" id="{0B19C7DD-BCDE-403A-8677-B1E31F29FC51}"/>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43" name="Rectangle 49">
              <a:extLst>
                <a:ext uri="{FF2B5EF4-FFF2-40B4-BE49-F238E27FC236}">
                  <a16:creationId xmlns:a16="http://schemas.microsoft.com/office/drawing/2014/main" id="{11FF2FB6-9FCC-449D-BD3B-6F1AD76E4A66}"/>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sp>
        <p:nvSpPr>
          <p:cNvPr id="22" name="Rectangle 21">
            <a:extLst>
              <a:ext uri="{FF2B5EF4-FFF2-40B4-BE49-F238E27FC236}">
                <a16:creationId xmlns:a16="http://schemas.microsoft.com/office/drawing/2014/main" id="{8A84A1EE-9FB0-445D-B589-E1837641F95A}"/>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30" name="Rectangle 29">
            <a:extLst>
              <a:ext uri="{FF2B5EF4-FFF2-40B4-BE49-F238E27FC236}">
                <a16:creationId xmlns:a16="http://schemas.microsoft.com/office/drawing/2014/main" id="{68535124-0A7B-43D9-A9A1-53239848F15F}"/>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31" name="Rectangle 30">
            <a:extLst>
              <a:ext uri="{FF2B5EF4-FFF2-40B4-BE49-F238E27FC236}">
                <a16:creationId xmlns:a16="http://schemas.microsoft.com/office/drawing/2014/main" id="{0FB7A162-FEA5-4D7B-A562-FCF15F3CF57E}"/>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Assess</a:t>
            </a:r>
          </a:p>
        </p:txBody>
      </p:sp>
      <p:sp>
        <p:nvSpPr>
          <p:cNvPr id="32" name="Rectangle 31">
            <a:extLst>
              <a:ext uri="{FF2B5EF4-FFF2-40B4-BE49-F238E27FC236}">
                <a16:creationId xmlns:a16="http://schemas.microsoft.com/office/drawing/2014/main" id="{F77CCB05-6128-4B2F-B415-90FB18632AB4}"/>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Verify</a:t>
            </a:r>
          </a:p>
        </p:txBody>
      </p:sp>
      <p:sp>
        <p:nvSpPr>
          <p:cNvPr id="33" name="Rectangle 32">
            <a:extLst>
              <a:ext uri="{FF2B5EF4-FFF2-40B4-BE49-F238E27FC236}">
                <a16:creationId xmlns:a16="http://schemas.microsoft.com/office/drawing/2014/main" id="{B12B94A6-10F9-4564-8889-6566D65B7B24}"/>
              </a:ext>
            </a:extLst>
          </p:cNvPr>
          <p:cNvSpPr/>
          <p:nvPr/>
        </p:nvSpPr>
        <p:spPr>
          <a:xfrm>
            <a:off x="2181574" y="435519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Assure</a:t>
            </a:r>
          </a:p>
        </p:txBody>
      </p:sp>
      <p:sp>
        <p:nvSpPr>
          <p:cNvPr id="34" name="Rectangle 33">
            <a:extLst>
              <a:ext uri="{FF2B5EF4-FFF2-40B4-BE49-F238E27FC236}">
                <a16:creationId xmlns:a16="http://schemas.microsoft.com/office/drawing/2014/main" id="{22E94A66-04CF-4A9D-A19E-5B122D88EB2F}"/>
              </a:ext>
            </a:extLst>
          </p:cNvPr>
          <p:cNvSpPr/>
          <p:nvPr/>
        </p:nvSpPr>
        <p:spPr>
          <a:xfrm>
            <a:off x="2181574" y="5120139"/>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Qualify</a:t>
            </a:r>
          </a:p>
        </p:txBody>
      </p:sp>
    </p:spTree>
    <p:extLst>
      <p:ext uri="{BB962C8B-B14F-4D97-AF65-F5344CB8AC3E}">
        <p14:creationId xmlns:p14="http://schemas.microsoft.com/office/powerpoint/2010/main" val="2192090907"/>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91D2BC-AE4E-41EC-B261-4652622AB12C}"/>
              </a:ext>
            </a:extLst>
          </p:cNvPr>
          <p:cNvSpPr/>
          <p:nvPr/>
        </p:nvSpPr>
        <p:spPr>
          <a:xfrm>
            <a:off x="4329540" y="1295400"/>
            <a:ext cx="7573864" cy="454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itchFamily="34" charset="0"/>
                <a:cs typeface="Arial" pitchFamily="34" charset="0"/>
              </a:rPr>
              <a:t>Qualifying tools</a:t>
            </a:r>
          </a:p>
        </p:txBody>
      </p:sp>
      <p:sp>
        <p:nvSpPr>
          <p:cNvPr id="40" name="Rectangle 39">
            <a:extLst>
              <a:ext uri="{FF2B5EF4-FFF2-40B4-BE49-F238E27FC236}">
                <a16:creationId xmlns:a16="http://schemas.microsoft.com/office/drawing/2014/main" id="{5E2BBBC8-DBC6-4F0C-B394-E37832D31CBF}"/>
              </a:ext>
            </a:extLst>
          </p:cNvPr>
          <p:cNvSpPr/>
          <p:nvPr/>
        </p:nvSpPr>
        <p:spPr>
          <a:xfrm>
            <a:off x="228600" y="4362208"/>
            <a:ext cx="1893956" cy="14773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1" name="Rectangle 40">
            <a:extLst>
              <a:ext uri="{FF2B5EF4-FFF2-40B4-BE49-F238E27FC236}">
                <a16:creationId xmlns:a16="http://schemas.microsoft.com/office/drawing/2014/main" id="{562C036A-45C5-40D5-9641-41E803EE7AC2}"/>
              </a:ext>
            </a:extLst>
          </p:cNvPr>
          <p:cNvSpPr/>
          <p:nvPr/>
        </p:nvSpPr>
        <p:spPr>
          <a:xfrm>
            <a:off x="228600" y="1295400"/>
            <a:ext cx="1893956" cy="3066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2" name="TextBox 41">
            <a:extLst>
              <a:ext uri="{FF2B5EF4-FFF2-40B4-BE49-F238E27FC236}">
                <a16:creationId xmlns:a16="http://schemas.microsoft.com/office/drawing/2014/main" id="{BCBE505D-CCAA-4E70-B849-B0A5465C9C96}"/>
              </a:ext>
            </a:extLst>
          </p:cNvPr>
          <p:cNvSpPr txBox="1"/>
          <p:nvPr/>
        </p:nvSpPr>
        <p:spPr>
          <a:xfrm>
            <a:off x="261178" y="3657600"/>
            <a:ext cx="1828800" cy="830997"/>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	</a:t>
            </a:r>
          </a:p>
        </p:txBody>
      </p:sp>
      <p:sp>
        <p:nvSpPr>
          <p:cNvPr id="43" name="TextBox 42">
            <a:extLst>
              <a:ext uri="{FF2B5EF4-FFF2-40B4-BE49-F238E27FC236}">
                <a16:creationId xmlns:a16="http://schemas.microsoft.com/office/drawing/2014/main" id="{9A9F5D8C-7BDD-4D1B-AD2C-39AD3E279A68}"/>
              </a:ext>
            </a:extLst>
          </p:cNvPr>
          <p:cNvSpPr txBox="1"/>
          <p:nvPr/>
        </p:nvSpPr>
        <p:spPr>
          <a:xfrm>
            <a:off x="842997" y="43622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44" name="Straight Connector 43">
            <a:extLst>
              <a:ext uri="{FF2B5EF4-FFF2-40B4-BE49-F238E27FC236}">
                <a16:creationId xmlns:a16="http://schemas.microsoft.com/office/drawing/2014/main" id="{B2B1F7AF-90C7-4344-A5D7-1E16B2351A9F}"/>
              </a:ext>
            </a:extLst>
          </p:cNvPr>
          <p:cNvCxnSpPr>
            <a:cxnSpLocks/>
          </p:cNvCxnSpPr>
          <p:nvPr/>
        </p:nvCxnSpPr>
        <p:spPr>
          <a:xfrm>
            <a:off x="565978" y="4362208"/>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4E7A2EF7-4CE4-493F-9DE0-A4D903048DD3}"/>
              </a:ext>
            </a:extLst>
          </p:cNvPr>
          <p:cNvSpPr/>
          <p:nvPr/>
        </p:nvSpPr>
        <p:spPr>
          <a:xfrm>
            <a:off x="2181574" y="1295400"/>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46" name="Rectangle 45">
            <a:extLst>
              <a:ext uri="{FF2B5EF4-FFF2-40B4-BE49-F238E27FC236}">
                <a16:creationId xmlns:a16="http://schemas.microsoft.com/office/drawing/2014/main" id="{52D686FD-7859-429B-9E10-2962F33BEEE5}"/>
              </a:ext>
            </a:extLst>
          </p:cNvPr>
          <p:cNvSpPr/>
          <p:nvPr/>
        </p:nvSpPr>
        <p:spPr>
          <a:xfrm>
            <a:off x="2181574" y="206034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47" name="Rectangle 46">
            <a:extLst>
              <a:ext uri="{FF2B5EF4-FFF2-40B4-BE49-F238E27FC236}">
                <a16:creationId xmlns:a16="http://schemas.microsoft.com/office/drawing/2014/main" id="{83202F9D-A549-4E6C-92FE-E730E184E89F}"/>
              </a:ext>
            </a:extLst>
          </p:cNvPr>
          <p:cNvSpPr/>
          <p:nvPr/>
        </p:nvSpPr>
        <p:spPr>
          <a:xfrm>
            <a:off x="2181574" y="2825296"/>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Assess</a:t>
            </a:r>
          </a:p>
        </p:txBody>
      </p:sp>
      <p:sp>
        <p:nvSpPr>
          <p:cNvPr id="48" name="Rectangle 47">
            <a:extLst>
              <a:ext uri="{FF2B5EF4-FFF2-40B4-BE49-F238E27FC236}">
                <a16:creationId xmlns:a16="http://schemas.microsoft.com/office/drawing/2014/main" id="{7E8C5727-C3ED-4229-B184-CEA1A95B5B2B}"/>
              </a:ext>
            </a:extLst>
          </p:cNvPr>
          <p:cNvSpPr/>
          <p:nvPr/>
        </p:nvSpPr>
        <p:spPr>
          <a:xfrm>
            <a:off x="2181574" y="3590244"/>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Verify</a:t>
            </a:r>
          </a:p>
        </p:txBody>
      </p:sp>
      <p:sp>
        <p:nvSpPr>
          <p:cNvPr id="49" name="Rectangle 48">
            <a:extLst>
              <a:ext uri="{FF2B5EF4-FFF2-40B4-BE49-F238E27FC236}">
                <a16:creationId xmlns:a16="http://schemas.microsoft.com/office/drawing/2014/main" id="{DB9F3B8C-8C00-47BC-9640-547408558239}"/>
              </a:ext>
            </a:extLst>
          </p:cNvPr>
          <p:cNvSpPr/>
          <p:nvPr/>
        </p:nvSpPr>
        <p:spPr>
          <a:xfrm>
            <a:off x="2181574" y="435519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Assure</a:t>
            </a:r>
          </a:p>
        </p:txBody>
      </p:sp>
      <p:sp>
        <p:nvSpPr>
          <p:cNvPr id="50" name="Rectangle 49">
            <a:extLst>
              <a:ext uri="{FF2B5EF4-FFF2-40B4-BE49-F238E27FC236}">
                <a16:creationId xmlns:a16="http://schemas.microsoft.com/office/drawing/2014/main" id="{CA746C10-F35F-43BA-8228-1AC4F10574A4}"/>
              </a:ext>
            </a:extLst>
          </p:cNvPr>
          <p:cNvSpPr/>
          <p:nvPr/>
        </p:nvSpPr>
        <p:spPr>
          <a:xfrm>
            <a:off x="2181574" y="5120139"/>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Qualify</a:t>
            </a:r>
          </a:p>
        </p:txBody>
      </p:sp>
      <p:grpSp>
        <p:nvGrpSpPr>
          <p:cNvPr id="51" name="Group 50">
            <a:extLst>
              <a:ext uri="{FF2B5EF4-FFF2-40B4-BE49-F238E27FC236}">
                <a16:creationId xmlns:a16="http://schemas.microsoft.com/office/drawing/2014/main" id="{08011232-4DCF-4FAE-99D7-1E3EE5B19469}"/>
              </a:ext>
            </a:extLst>
          </p:cNvPr>
          <p:cNvGrpSpPr/>
          <p:nvPr/>
        </p:nvGrpSpPr>
        <p:grpSpPr>
          <a:xfrm>
            <a:off x="669024" y="2045114"/>
            <a:ext cx="1011992" cy="1011990"/>
            <a:chOff x="9914445" y="2218726"/>
            <a:chExt cx="1011992" cy="1011990"/>
          </a:xfrm>
        </p:grpSpPr>
        <p:sp>
          <p:nvSpPr>
            <p:cNvPr id="52" name="Oval 51">
              <a:extLst>
                <a:ext uri="{FF2B5EF4-FFF2-40B4-BE49-F238E27FC236}">
                  <a16:creationId xmlns:a16="http://schemas.microsoft.com/office/drawing/2014/main" id="{2CB31272-E4C8-4DCD-96C6-6CA0FE8C6C2F}"/>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53" name="Rectangle 49">
              <a:extLst>
                <a:ext uri="{FF2B5EF4-FFF2-40B4-BE49-F238E27FC236}">
                  <a16:creationId xmlns:a16="http://schemas.microsoft.com/office/drawing/2014/main" id="{B16BAF82-F6B0-4F19-838D-F6224777A6E4}"/>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sp>
        <p:nvSpPr>
          <p:cNvPr id="20" name="TextBox 19">
            <a:extLst>
              <a:ext uri="{FF2B5EF4-FFF2-40B4-BE49-F238E27FC236}">
                <a16:creationId xmlns:a16="http://schemas.microsoft.com/office/drawing/2014/main" id="{1DD523FD-3C07-47A8-B244-1B7CA057BD0C}"/>
              </a:ext>
            </a:extLst>
          </p:cNvPr>
          <p:cNvSpPr txBox="1"/>
          <p:nvPr/>
        </p:nvSpPr>
        <p:spPr>
          <a:xfrm>
            <a:off x="4375741" y="5286819"/>
            <a:ext cx="7481460" cy="523220"/>
          </a:xfrm>
          <a:prstGeom prst="rect">
            <a:avLst/>
          </a:prstGeom>
          <a:noFill/>
        </p:spPr>
        <p:txBody>
          <a:bodyPr wrap="square">
            <a:spAutoFit/>
          </a:bodyPr>
          <a:lstStyle/>
          <a:p>
            <a:r>
              <a:rPr lang="en-US" sz="1400" dirty="0">
                <a:solidFill>
                  <a:schemeClr val="bg1"/>
                </a:solidFill>
              </a:rPr>
              <a:t>“</a:t>
            </a:r>
            <a:r>
              <a:rPr lang="en-US" sz="1400" dirty="0" err="1">
                <a:solidFill>
                  <a:schemeClr val="bg1"/>
                </a:solidFill>
              </a:rPr>
              <a:t>DeepFuzzSL</a:t>
            </a:r>
            <a:r>
              <a:rPr lang="en-US" sz="1400" dirty="0">
                <a:solidFill>
                  <a:schemeClr val="bg1"/>
                </a:solidFill>
              </a:rPr>
              <a:t>: Generating Simulink Models with Deep Learning to Find Bugs in the Simulink Toolchain,” Sohil Lal Shrestha, Shafiul Azam Chowdhury, and Christoph Csallner, 2020</a:t>
            </a:r>
          </a:p>
        </p:txBody>
      </p:sp>
      <p:pic>
        <p:nvPicPr>
          <p:cNvPr id="7" name="Picture 6">
            <a:extLst>
              <a:ext uri="{FF2B5EF4-FFF2-40B4-BE49-F238E27FC236}">
                <a16:creationId xmlns:a16="http://schemas.microsoft.com/office/drawing/2014/main" id="{1C96BD2B-F4F0-46BF-826E-41540DC426FC}"/>
              </a:ext>
            </a:extLst>
          </p:cNvPr>
          <p:cNvPicPr>
            <a:picLocks noChangeAspect="1"/>
          </p:cNvPicPr>
          <p:nvPr/>
        </p:nvPicPr>
        <p:blipFill>
          <a:blip r:embed="rId3"/>
          <a:stretch>
            <a:fillRect/>
          </a:stretch>
        </p:blipFill>
        <p:spPr>
          <a:xfrm>
            <a:off x="5399448" y="1985752"/>
            <a:ext cx="5434047" cy="2886496"/>
          </a:xfrm>
          <a:prstGeom prst="rect">
            <a:avLst/>
          </a:prstGeom>
        </p:spPr>
      </p:pic>
      <p:sp>
        <p:nvSpPr>
          <p:cNvPr id="2" name="Rectangle 1">
            <a:extLst>
              <a:ext uri="{FF2B5EF4-FFF2-40B4-BE49-F238E27FC236}">
                <a16:creationId xmlns:a16="http://schemas.microsoft.com/office/drawing/2014/main" id="{E8C3D6A6-20CD-4062-AE58-52C3FA057FB8}"/>
              </a:ext>
            </a:extLst>
          </p:cNvPr>
          <p:cNvSpPr/>
          <p:nvPr/>
        </p:nvSpPr>
        <p:spPr>
          <a:xfrm>
            <a:off x="8001000" y="2014798"/>
            <a:ext cx="2514600" cy="229484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Tree>
    <p:extLst>
      <p:ext uri="{BB962C8B-B14F-4D97-AF65-F5344CB8AC3E}">
        <p14:creationId xmlns:p14="http://schemas.microsoft.com/office/powerpoint/2010/main" val="40474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F562AC6-3202-4F0A-B88D-469B605BE33A}"/>
              </a:ext>
            </a:extLst>
          </p:cNvPr>
          <p:cNvSpPr/>
          <p:nvPr/>
        </p:nvSpPr>
        <p:spPr>
          <a:xfrm>
            <a:off x="9104280" y="1676398"/>
            <a:ext cx="1893956" cy="447488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 name="Title 1">
            <a:extLst>
              <a:ext uri="{FF2B5EF4-FFF2-40B4-BE49-F238E27FC236}">
                <a16:creationId xmlns:a16="http://schemas.microsoft.com/office/drawing/2014/main" id="{DF3ECF92-E08C-4B68-A0A3-316277566E49}"/>
              </a:ext>
            </a:extLst>
          </p:cNvPr>
          <p:cNvSpPr>
            <a:spLocks noGrp="1"/>
          </p:cNvSpPr>
          <p:nvPr>
            <p:ph type="title"/>
          </p:nvPr>
        </p:nvSpPr>
        <p:spPr/>
        <p:txBody>
          <a:bodyPr/>
          <a:lstStyle/>
          <a:p>
            <a:r>
              <a:rPr lang="en-US" dirty="0"/>
              <a:t>Design activities</a:t>
            </a:r>
          </a:p>
        </p:txBody>
      </p:sp>
      <p:sp>
        <p:nvSpPr>
          <p:cNvPr id="4" name="TextBox 3">
            <a:extLst>
              <a:ext uri="{FF2B5EF4-FFF2-40B4-BE49-F238E27FC236}">
                <a16:creationId xmlns:a16="http://schemas.microsoft.com/office/drawing/2014/main" id="{9D512533-CCC9-4888-8EFB-ED59A25C1588}"/>
              </a:ext>
            </a:extLst>
          </p:cNvPr>
          <p:cNvSpPr txBox="1"/>
          <p:nvPr/>
        </p:nvSpPr>
        <p:spPr>
          <a:xfrm>
            <a:off x="1399381"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sp>
        <p:nvSpPr>
          <p:cNvPr id="5" name="TextBox 4">
            <a:extLst>
              <a:ext uri="{FF2B5EF4-FFF2-40B4-BE49-F238E27FC236}">
                <a16:creationId xmlns:a16="http://schemas.microsoft.com/office/drawing/2014/main" id="{F1CBBF26-4D61-43C0-B73D-B386980C2940}"/>
              </a:ext>
            </a:extLst>
          </p:cNvPr>
          <p:cNvSpPr txBox="1"/>
          <p:nvPr/>
        </p:nvSpPr>
        <p:spPr>
          <a:xfrm>
            <a:off x="3994465"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sp>
        <p:nvSpPr>
          <p:cNvPr id="6" name="TextBox 5">
            <a:extLst>
              <a:ext uri="{FF2B5EF4-FFF2-40B4-BE49-F238E27FC236}">
                <a16:creationId xmlns:a16="http://schemas.microsoft.com/office/drawing/2014/main" id="{17853C7C-DAFB-49E0-B087-E605138F5566}"/>
              </a:ext>
            </a:extLst>
          </p:cNvPr>
          <p:cNvSpPr txBox="1"/>
          <p:nvPr/>
        </p:nvSpPr>
        <p:spPr>
          <a:xfrm>
            <a:off x="6532561"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sp>
        <p:nvSpPr>
          <p:cNvPr id="7" name="TextBox 6">
            <a:extLst>
              <a:ext uri="{FF2B5EF4-FFF2-40B4-BE49-F238E27FC236}">
                <a16:creationId xmlns:a16="http://schemas.microsoft.com/office/drawing/2014/main" id="{F8E0DE9A-887D-4CE7-8042-3B08D908675C}"/>
              </a:ext>
            </a:extLst>
          </p:cNvPr>
          <p:cNvSpPr txBox="1"/>
          <p:nvPr/>
        </p:nvSpPr>
        <p:spPr>
          <a:xfrm>
            <a:off x="9136858" y="3810000"/>
            <a:ext cx="1828800"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a:t>
            </a:r>
          </a:p>
        </p:txBody>
      </p:sp>
      <p:sp>
        <p:nvSpPr>
          <p:cNvPr id="8" name="TextBox 7">
            <a:extLst>
              <a:ext uri="{FF2B5EF4-FFF2-40B4-BE49-F238E27FC236}">
                <a16:creationId xmlns:a16="http://schemas.microsoft.com/office/drawing/2014/main" id="{281B16FD-4B45-4C38-994F-DE72876246BC}"/>
              </a:ext>
            </a:extLst>
          </p:cNvPr>
          <p:cNvSpPr txBox="1"/>
          <p:nvPr/>
        </p:nvSpPr>
        <p:spPr>
          <a:xfrm>
            <a:off x="1981200"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C</a:t>
            </a:r>
          </a:p>
        </p:txBody>
      </p:sp>
      <p:sp>
        <p:nvSpPr>
          <p:cNvPr id="9" name="TextBox 8">
            <a:extLst>
              <a:ext uri="{FF2B5EF4-FFF2-40B4-BE49-F238E27FC236}">
                <a16:creationId xmlns:a16="http://schemas.microsoft.com/office/drawing/2014/main" id="{F022D8A8-9FE8-4D14-8146-42EC191165E7}"/>
              </a:ext>
            </a:extLst>
          </p:cNvPr>
          <p:cNvSpPr txBox="1"/>
          <p:nvPr/>
        </p:nvSpPr>
        <p:spPr>
          <a:xfrm>
            <a:off x="4560359"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O</a:t>
            </a:r>
          </a:p>
        </p:txBody>
      </p:sp>
      <p:sp>
        <p:nvSpPr>
          <p:cNvPr id="10" name="TextBox 9">
            <a:extLst>
              <a:ext uri="{FF2B5EF4-FFF2-40B4-BE49-F238E27FC236}">
                <a16:creationId xmlns:a16="http://schemas.microsoft.com/office/drawing/2014/main" id="{447D98F0-B1D1-4787-8F90-10714A2FA674}"/>
              </a:ext>
            </a:extLst>
          </p:cNvPr>
          <p:cNvSpPr txBox="1"/>
          <p:nvPr/>
        </p:nvSpPr>
        <p:spPr>
          <a:xfrm>
            <a:off x="7139518"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R</a:t>
            </a:r>
          </a:p>
        </p:txBody>
      </p:sp>
      <p:sp>
        <p:nvSpPr>
          <p:cNvPr id="11" name="TextBox 10">
            <a:extLst>
              <a:ext uri="{FF2B5EF4-FFF2-40B4-BE49-F238E27FC236}">
                <a16:creationId xmlns:a16="http://schemas.microsoft.com/office/drawing/2014/main" id="{3A63EE5B-25BC-452C-9E96-92451BDFF1DC}"/>
              </a:ext>
            </a:extLst>
          </p:cNvPr>
          <p:cNvSpPr txBox="1"/>
          <p:nvPr/>
        </p:nvSpPr>
        <p:spPr>
          <a:xfrm>
            <a:off x="9718677" y="4514608"/>
            <a:ext cx="665162" cy="1477328"/>
          </a:xfrm>
          <a:prstGeom prst="rect">
            <a:avLst/>
          </a:prstGeom>
          <a:noFill/>
        </p:spPr>
        <p:txBody>
          <a:bodyPr wrap="square" rtlCol="0">
            <a:spAutoFit/>
          </a:bodyPr>
          <a:lstStyle/>
          <a:p>
            <a:pPr algn="ctr"/>
            <a:r>
              <a:rPr lang="en-US" sz="9000" b="1" dirty="0">
                <a:solidFill>
                  <a:schemeClr val="accent1"/>
                </a:solidFill>
                <a:latin typeface="Arial" pitchFamily="34" charset="0"/>
                <a:cs typeface="Arial" pitchFamily="34" charset="0"/>
              </a:rPr>
              <a:t>E</a:t>
            </a:r>
          </a:p>
        </p:txBody>
      </p:sp>
      <p:cxnSp>
        <p:nvCxnSpPr>
          <p:cNvPr id="15" name="Straight Connector 14">
            <a:extLst>
              <a:ext uri="{FF2B5EF4-FFF2-40B4-BE49-F238E27FC236}">
                <a16:creationId xmlns:a16="http://schemas.microsoft.com/office/drawing/2014/main" id="{FECD0E16-2D71-4A33-8CC3-F9E47467C4AE}"/>
              </a:ext>
            </a:extLst>
          </p:cNvPr>
          <p:cNvCxnSpPr>
            <a:cxnSpLocks/>
          </p:cNvCxnSpPr>
          <p:nvPr/>
        </p:nvCxnSpPr>
        <p:spPr>
          <a:xfrm>
            <a:off x="1981200" y="4495502"/>
            <a:ext cx="840263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23987783-9FC2-432C-BE00-079CD1F4E7A7}"/>
              </a:ext>
            </a:extLst>
          </p:cNvPr>
          <p:cNvGrpSpPr/>
          <p:nvPr/>
        </p:nvGrpSpPr>
        <p:grpSpPr>
          <a:xfrm>
            <a:off x="4197422" y="2254476"/>
            <a:ext cx="1383830" cy="940491"/>
            <a:chOff x="4559771" y="2107509"/>
            <a:chExt cx="1383830" cy="940491"/>
          </a:xfrm>
        </p:grpSpPr>
        <p:sp>
          <p:nvSpPr>
            <p:cNvPr id="16" name="Rectangle 15">
              <a:extLst>
                <a:ext uri="{FF2B5EF4-FFF2-40B4-BE49-F238E27FC236}">
                  <a16:creationId xmlns:a16="http://schemas.microsoft.com/office/drawing/2014/main" id="{6FD69FC1-0BA7-4971-B140-9C7B192ADA8C}"/>
                </a:ext>
              </a:extLst>
            </p:cNvPr>
            <p:cNvSpPr/>
            <p:nvPr/>
          </p:nvSpPr>
          <p:spPr>
            <a:xfrm>
              <a:off x="4957456" y="210750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17" name="Rectangle 16">
              <a:extLst>
                <a:ext uri="{FF2B5EF4-FFF2-40B4-BE49-F238E27FC236}">
                  <a16:creationId xmlns:a16="http://schemas.microsoft.com/office/drawing/2014/main" id="{D698B99A-D510-41ED-ADFD-F4404F1BB802}"/>
                </a:ext>
              </a:extLst>
            </p:cNvPr>
            <p:cNvSpPr/>
            <p:nvPr/>
          </p:nvSpPr>
          <p:spPr>
            <a:xfrm>
              <a:off x="4559771"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18" name="Connector: Elbow 17">
              <a:extLst>
                <a:ext uri="{FF2B5EF4-FFF2-40B4-BE49-F238E27FC236}">
                  <a16:creationId xmlns:a16="http://schemas.microsoft.com/office/drawing/2014/main" id="{E4A8D759-068F-4079-9F9E-D23A43165273}"/>
                </a:ext>
              </a:extLst>
            </p:cNvPr>
            <p:cNvCxnSpPr>
              <a:cxnSpLocks/>
              <a:stCxn id="17" idx="0"/>
              <a:endCxn id="16" idx="2"/>
            </p:cNvCxnSpPr>
            <p:nvPr/>
          </p:nvCxnSpPr>
          <p:spPr>
            <a:xfrm rot="5400000" flipH="1" flipV="1">
              <a:off x="4877267" y="2378913"/>
              <a:ext cx="340229" cy="397685"/>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8F46325-0F41-4618-A0E0-B63F3F283031}"/>
                </a:ext>
              </a:extLst>
            </p:cNvPr>
            <p:cNvSpPr/>
            <p:nvPr/>
          </p:nvSpPr>
          <p:spPr>
            <a:xfrm>
              <a:off x="5366065" y="2747869"/>
              <a:ext cx="577536" cy="3001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cxnSp>
          <p:nvCxnSpPr>
            <p:cNvPr id="20" name="Connector: Elbow 19">
              <a:extLst>
                <a:ext uri="{FF2B5EF4-FFF2-40B4-BE49-F238E27FC236}">
                  <a16:creationId xmlns:a16="http://schemas.microsoft.com/office/drawing/2014/main" id="{9D5A8A99-2DAB-4804-BC99-88339B66A744}"/>
                </a:ext>
              </a:extLst>
            </p:cNvPr>
            <p:cNvCxnSpPr>
              <a:cxnSpLocks/>
              <a:stCxn id="19" idx="0"/>
              <a:endCxn id="16" idx="2"/>
            </p:cNvCxnSpPr>
            <p:nvPr/>
          </p:nvCxnSpPr>
          <p:spPr>
            <a:xfrm rot="16200000" flipV="1">
              <a:off x="5280415" y="2373450"/>
              <a:ext cx="340229" cy="408609"/>
            </a:xfrm>
            <a:prstGeom prst="bentConnector3">
              <a:avLst>
                <a:gd name="adj1" fmla="val 50000"/>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60692A3E-804B-4AF9-A8A0-99407F0D5629}"/>
              </a:ext>
            </a:extLst>
          </p:cNvPr>
          <p:cNvGrpSpPr/>
          <p:nvPr/>
        </p:nvGrpSpPr>
        <p:grpSpPr>
          <a:xfrm>
            <a:off x="7016915" y="2126568"/>
            <a:ext cx="914400" cy="1196307"/>
            <a:chOff x="7414404" y="1920243"/>
            <a:chExt cx="914400" cy="1196307"/>
          </a:xfrm>
        </p:grpSpPr>
        <p:cxnSp>
          <p:nvCxnSpPr>
            <p:cNvPr id="35" name="Straight Connector 34">
              <a:extLst>
                <a:ext uri="{FF2B5EF4-FFF2-40B4-BE49-F238E27FC236}">
                  <a16:creationId xmlns:a16="http://schemas.microsoft.com/office/drawing/2014/main" id="{BD424039-2FD4-4006-B132-17026FF49C6C}"/>
                </a:ext>
              </a:extLst>
            </p:cNvPr>
            <p:cNvCxnSpPr>
              <a:cxnSpLocks/>
            </p:cNvCxnSpPr>
            <p:nvPr/>
          </p:nvCxnSpPr>
          <p:spPr>
            <a:xfrm>
              <a:off x="7414404" y="2057260"/>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D6AE6172-59E1-4636-B3C7-06707C72935C}"/>
                </a:ext>
              </a:extLst>
            </p:cNvPr>
            <p:cNvSpPr/>
            <p:nvPr/>
          </p:nvSpPr>
          <p:spPr>
            <a:xfrm>
              <a:off x="7643004" y="1920243"/>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8" name="Straight Connector 37">
              <a:extLst>
                <a:ext uri="{FF2B5EF4-FFF2-40B4-BE49-F238E27FC236}">
                  <a16:creationId xmlns:a16="http://schemas.microsoft.com/office/drawing/2014/main" id="{5BD90593-7B37-416A-8106-C19152CE1A11}"/>
                </a:ext>
              </a:extLst>
            </p:cNvPr>
            <p:cNvCxnSpPr>
              <a:cxnSpLocks/>
            </p:cNvCxnSpPr>
            <p:nvPr/>
          </p:nvCxnSpPr>
          <p:spPr>
            <a:xfrm>
              <a:off x="7414404" y="2518396"/>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D870BAF5-9EA0-4FB5-AC90-36797F62AADE}"/>
                </a:ext>
              </a:extLst>
            </p:cNvPr>
            <p:cNvSpPr/>
            <p:nvPr/>
          </p:nvSpPr>
          <p:spPr>
            <a:xfrm>
              <a:off x="8077200" y="239296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40" name="Straight Connector 39">
              <a:extLst>
                <a:ext uri="{FF2B5EF4-FFF2-40B4-BE49-F238E27FC236}">
                  <a16:creationId xmlns:a16="http://schemas.microsoft.com/office/drawing/2014/main" id="{09C9A6D9-9844-4662-8EF9-2143EEDB0CE7}"/>
                </a:ext>
              </a:extLst>
            </p:cNvPr>
            <p:cNvCxnSpPr>
              <a:cxnSpLocks/>
            </p:cNvCxnSpPr>
            <p:nvPr/>
          </p:nvCxnSpPr>
          <p:spPr>
            <a:xfrm>
              <a:off x="7414404" y="2979532"/>
              <a:ext cx="914400" cy="0"/>
            </a:xfrm>
            <a:prstGeom prst="line">
              <a:avLst/>
            </a:prstGeom>
            <a:ln w="762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8D768FBA-0299-4839-B798-3DF9B716FAF5}"/>
                </a:ext>
              </a:extLst>
            </p:cNvPr>
            <p:cNvSpPr/>
            <p:nvPr/>
          </p:nvSpPr>
          <p:spPr>
            <a:xfrm>
              <a:off x="7772400" y="2842515"/>
              <a:ext cx="152400" cy="274035"/>
            </a:xfrm>
            <a:prstGeom prst="round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nvGrpSpPr>
          <p:cNvPr id="66" name="Group 65">
            <a:extLst>
              <a:ext uri="{FF2B5EF4-FFF2-40B4-BE49-F238E27FC236}">
                <a16:creationId xmlns:a16="http://schemas.microsoft.com/office/drawing/2014/main" id="{29531132-F28C-4CB6-BC36-9521720DA633}"/>
              </a:ext>
            </a:extLst>
          </p:cNvPr>
          <p:cNvGrpSpPr/>
          <p:nvPr/>
        </p:nvGrpSpPr>
        <p:grpSpPr>
          <a:xfrm>
            <a:off x="9545262" y="2218726"/>
            <a:ext cx="1011992" cy="1011990"/>
            <a:chOff x="9914445" y="2218726"/>
            <a:chExt cx="1011992" cy="1011990"/>
          </a:xfrm>
        </p:grpSpPr>
        <p:sp>
          <p:nvSpPr>
            <p:cNvPr id="42" name="Oval 41">
              <a:extLst>
                <a:ext uri="{FF2B5EF4-FFF2-40B4-BE49-F238E27FC236}">
                  <a16:creationId xmlns:a16="http://schemas.microsoft.com/office/drawing/2014/main" id="{49D89357-43C5-4568-9164-3DEEA998DC64}"/>
                </a:ext>
              </a:extLst>
            </p:cNvPr>
            <p:cNvSpPr/>
            <p:nvPr/>
          </p:nvSpPr>
          <p:spPr>
            <a:xfrm>
              <a:off x="9914445" y="2218726"/>
              <a:ext cx="1011992" cy="1011990"/>
            </a:xfrm>
            <a:prstGeom prst="ellipse">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50" name="Rectangle 49">
              <a:extLst>
                <a:ext uri="{FF2B5EF4-FFF2-40B4-BE49-F238E27FC236}">
                  <a16:creationId xmlns:a16="http://schemas.microsoft.com/office/drawing/2014/main" id="{C98B8DBF-B238-4D79-999B-18EDB62BE322}"/>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920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8A6D481C-910A-4FA3-8172-0C11B85306D6}"/>
              </a:ext>
            </a:extLst>
          </p:cNvPr>
          <p:cNvGrpSpPr/>
          <p:nvPr/>
        </p:nvGrpSpPr>
        <p:grpSpPr>
          <a:xfrm>
            <a:off x="1870224" y="2096642"/>
            <a:ext cx="880611" cy="1256158"/>
            <a:chOff x="2331042" y="1868042"/>
            <a:chExt cx="880611" cy="1256158"/>
          </a:xfrm>
        </p:grpSpPr>
        <p:sp>
          <p:nvSpPr>
            <p:cNvPr id="52" name="Rectangle 51">
              <a:extLst>
                <a:ext uri="{FF2B5EF4-FFF2-40B4-BE49-F238E27FC236}">
                  <a16:creationId xmlns:a16="http://schemas.microsoft.com/office/drawing/2014/main" id="{60496265-B1A6-4793-8D97-AC6951395789}"/>
                </a:ext>
              </a:extLst>
            </p:cNvPr>
            <p:cNvSpPr/>
            <p:nvPr/>
          </p:nvSpPr>
          <p:spPr>
            <a:xfrm>
              <a:off x="2331042" y="2175369"/>
              <a:ext cx="741557" cy="948831"/>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itchFamily="34" charset="0"/>
                <a:cs typeface="Arial" pitchFamily="34" charset="0"/>
              </a:endParaRPr>
            </a:p>
          </p:txBody>
        </p:sp>
        <p:sp>
          <p:nvSpPr>
            <p:cNvPr id="61" name="Rectangle 60">
              <a:extLst>
                <a:ext uri="{FF2B5EF4-FFF2-40B4-BE49-F238E27FC236}">
                  <a16:creationId xmlns:a16="http://schemas.microsoft.com/office/drawing/2014/main" id="{FC079D8B-94C7-464C-95B5-2C9C7DD289C0}"/>
                </a:ext>
              </a:extLst>
            </p:cNvPr>
            <p:cNvSpPr/>
            <p:nvPr/>
          </p:nvSpPr>
          <p:spPr>
            <a:xfrm>
              <a:off x="2712043" y="2043160"/>
              <a:ext cx="499610" cy="30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60" name="Group 59">
              <a:extLst>
                <a:ext uri="{FF2B5EF4-FFF2-40B4-BE49-F238E27FC236}">
                  <a16:creationId xmlns:a16="http://schemas.microsoft.com/office/drawing/2014/main" id="{DC16EA44-6221-4D19-8B43-8FA024F0ED48}"/>
                </a:ext>
              </a:extLst>
            </p:cNvPr>
            <p:cNvGrpSpPr/>
            <p:nvPr/>
          </p:nvGrpSpPr>
          <p:grpSpPr>
            <a:xfrm rot="12977183">
              <a:off x="2811164" y="1868042"/>
              <a:ext cx="168090" cy="840450"/>
              <a:chOff x="683418" y="3200400"/>
              <a:chExt cx="228600" cy="1143000"/>
            </a:xfrm>
          </p:grpSpPr>
          <p:sp>
            <p:nvSpPr>
              <p:cNvPr id="59" name="Freeform: Shape 58">
                <a:extLst>
                  <a:ext uri="{FF2B5EF4-FFF2-40B4-BE49-F238E27FC236}">
                    <a16:creationId xmlns:a16="http://schemas.microsoft.com/office/drawing/2014/main" id="{E45BE502-6A23-4D5C-BDBE-6F7685F57C8E}"/>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Arial" pitchFamily="34" charset="0"/>
                  <a:cs typeface="Arial" pitchFamily="34" charset="0"/>
                </a:endParaRPr>
              </a:p>
            </p:txBody>
          </p:sp>
          <p:sp>
            <p:nvSpPr>
              <p:cNvPr id="57" name="Rectangle 56">
                <a:extLst>
                  <a:ext uri="{FF2B5EF4-FFF2-40B4-BE49-F238E27FC236}">
                    <a16:creationId xmlns:a16="http://schemas.microsoft.com/office/drawing/2014/main" id="{2BD68B99-3993-47BE-81EC-E6CDB6F74B69}"/>
                  </a:ext>
                </a:extLst>
              </p:cNvPr>
              <p:cNvSpPr/>
              <p:nvPr/>
            </p:nvSpPr>
            <p:spPr>
              <a:xfrm>
                <a:off x="683418" y="4191000"/>
                <a:ext cx="228600" cy="152400"/>
              </a:xfrm>
              <a:prstGeom prst="rec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grpSp>
    </p:spTree>
    <p:extLst>
      <p:ext uri="{BB962C8B-B14F-4D97-AF65-F5344CB8AC3E}">
        <p14:creationId xmlns:p14="http://schemas.microsoft.com/office/powerpoint/2010/main" val="195189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43"/>
                                        </p:tgtEl>
                                      </p:cBhvr>
                                    </p:animEffect>
                                    <p:set>
                                      <p:cBhvr>
                                        <p:cTn id="7"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5E17-3032-406D-AA05-26033D5625B0}"/>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02A0C4C9-6673-4068-9311-35B45BBDAFBF}"/>
              </a:ext>
            </a:extLst>
          </p:cNvPr>
          <p:cNvSpPr>
            <a:spLocks noGrp="1"/>
          </p:cNvSpPr>
          <p:nvPr>
            <p:ph idx="1"/>
          </p:nvPr>
        </p:nvSpPr>
        <p:spPr/>
        <p:txBody>
          <a:bodyPr/>
          <a:lstStyle/>
          <a:p>
            <a:r>
              <a:rPr lang="en-US" dirty="0"/>
              <a:t>Introduction of a running example</a:t>
            </a:r>
          </a:p>
          <a:p>
            <a:pPr lvl="1"/>
            <a:r>
              <a:rPr lang="en-US" dirty="0"/>
              <a:t>Pick and place machine</a:t>
            </a:r>
          </a:p>
          <a:p>
            <a:r>
              <a:rPr lang="en-US" dirty="0"/>
              <a:t>Illustrations of design activities in the CORE framework</a:t>
            </a:r>
          </a:p>
          <a:p>
            <a:pPr lvl="1"/>
            <a:r>
              <a:rPr lang="en-US" dirty="0"/>
              <a:t>Create</a:t>
            </a:r>
          </a:p>
          <a:p>
            <a:pPr lvl="1"/>
            <a:r>
              <a:rPr lang="en-US" dirty="0"/>
              <a:t>Organize</a:t>
            </a:r>
          </a:p>
          <a:p>
            <a:pPr lvl="1"/>
            <a:r>
              <a:rPr lang="en-US" dirty="0"/>
              <a:t>Refine</a:t>
            </a:r>
          </a:p>
          <a:p>
            <a:pPr lvl="1"/>
            <a:r>
              <a:rPr lang="en-US" dirty="0"/>
              <a:t>Evaluate</a:t>
            </a:r>
          </a:p>
          <a:p>
            <a:r>
              <a:rPr lang="en-US" dirty="0"/>
              <a:t>Discussion of opportunities for computational support</a:t>
            </a:r>
          </a:p>
          <a:p>
            <a:pPr lvl="1"/>
            <a:r>
              <a:rPr lang="en-US" dirty="0"/>
              <a:t>Automation</a:t>
            </a:r>
          </a:p>
          <a:p>
            <a:pPr lvl="1"/>
            <a:r>
              <a:rPr lang="en-US" dirty="0"/>
              <a:t>AI performed</a:t>
            </a:r>
          </a:p>
          <a:p>
            <a:pPr lvl="1"/>
            <a:r>
              <a:rPr lang="en-US" dirty="0"/>
              <a:t>AI assisted</a:t>
            </a:r>
          </a:p>
        </p:txBody>
      </p:sp>
      <p:sp>
        <p:nvSpPr>
          <p:cNvPr id="4" name="Arrow: Chevron 3">
            <a:extLst>
              <a:ext uri="{FF2B5EF4-FFF2-40B4-BE49-F238E27FC236}">
                <a16:creationId xmlns:a16="http://schemas.microsoft.com/office/drawing/2014/main" id="{E26C0CBD-8832-425C-86FF-0EFDEDD288CB}"/>
              </a:ext>
            </a:extLst>
          </p:cNvPr>
          <p:cNvSpPr/>
          <p:nvPr/>
        </p:nvSpPr>
        <p:spPr>
          <a:xfrm>
            <a:off x="228600" y="2499852"/>
            <a:ext cx="304800" cy="304800"/>
          </a:xfrm>
          <a:prstGeom prst="chevron">
            <a:avLst/>
          </a:prstGeom>
          <a:solidFill>
            <a:schemeClr val="bg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96681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withEffect">
                                  <p:stCondLst>
                                    <p:cond delay="0"/>
                                  </p:stCondLst>
                                  <p:childTnLst>
                                    <p:animMotion origin="layout" path="M 6.93889E-18 4.44444E-6 L 6.93889E-18 0.28888 " pathEditMode="relative" rAng="0" ptsTypes="AA">
                                      <p:cBhvr>
                                        <p:cTn id="6" dur="2000" fill="hold"/>
                                        <p:tgtEl>
                                          <p:spTgt spid="4"/>
                                        </p:tgtEl>
                                        <p:attrNameLst>
                                          <p:attrName>ppt_x</p:attrName>
                                          <p:attrName>ppt_y</p:attrName>
                                        </p:attrNameLst>
                                      </p:cBhvr>
                                      <p:rCtr x="0" y="144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294324BA-8DB8-4523-BE2E-C85E71F1025D}"/>
              </a:ext>
            </a:extLst>
          </p:cNvPr>
          <p:cNvSpPr txBox="1"/>
          <p:nvPr/>
        </p:nvSpPr>
        <p:spPr>
          <a:xfrm>
            <a:off x="8164444"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a:t>
            </a:r>
          </a:p>
        </p:txBody>
      </p:sp>
      <p:cxnSp>
        <p:nvCxnSpPr>
          <p:cNvPr id="45" name="Straight Connector 44">
            <a:extLst>
              <a:ext uri="{FF2B5EF4-FFF2-40B4-BE49-F238E27FC236}">
                <a16:creationId xmlns:a16="http://schemas.microsoft.com/office/drawing/2014/main" id="{914E6E50-6C25-45BB-9BCE-3F251034609F}"/>
              </a:ext>
            </a:extLst>
          </p:cNvPr>
          <p:cNvCxnSpPr>
            <a:cxnSpLocks/>
          </p:cNvCxnSpPr>
          <p:nvPr/>
        </p:nvCxnSpPr>
        <p:spPr>
          <a:xfrm>
            <a:off x="8495853"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3637458-74B2-4E04-B276-6DEDD23743CB}"/>
              </a:ext>
            </a:extLst>
          </p:cNvPr>
          <p:cNvSpPr txBox="1"/>
          <p:nvPr/>
        </p:nvSpPr>
        <p:spPr>
          <a:xfrm>
            <a:off x="6183244"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cxnSp>
        <p:nvCxnSpPr>
          <p:cNvPr id="48" name="Straight Connector 47">
            <a:extLst>
              <a:ext uri="{FF2B5EF4-FFF2-40B4-BE49-F238E27FC236}">
                <a16:creationId xmlns:a16="http://schemas.microsoft.com/office/drawing/2014/main" id="{4C297D49-E80C-44C6-BD10-CF1ADC5AC1CA}"/>
              </a:ext>
            </a:extLst>
          </p:cNvPr>
          <p:cNvCxnSpPr>
            <a:cxnSpLocks/>
          </p:cNvCxnSpPr>
          <p:nvPr/>
        </p:nvCxnSpPr>
        <p:spPr>
          <a:xfrm>
            <a:off x="6487758"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4277F7B-A419-42DC-821E-0EFBD197E959}"/>
              </a:ext>
            </a:extLst>
          </p:cNvPr>
          <p:cNvSpPr txBox="1"/>
          <p:nvPr/>
        </p:nvSpPr>
        <p:spPr>
          <a:xfrm>
            <a:off x="4202044"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cxnSp>
        <p:nvCxnSpPr>
          <p:cNvPr id="50" name="Straight Connector 49">
            <a:extLst>
              <a:ext uri="{FF2B5EF4-FFF2-40B4-BE49-F238E27FC236}">
                <a16:creationId xmlns:a16="http://schemas.microsoft.com/office/drawing/2014/main" id="{79C6C479-7B01-4B4E-A8FD-E04A618E8912}"/>
              </a:ext>
            </a:extLst>
          </p:cNvPr>
          <p:cNvCxnSpPr>
            <a:cxnSpLocks/>
          </p:cNvCxnSpPr>
          <p:nvPr/>
        </p:nvCxnSpPr>
        <p:spPr>
          <a:xfrm>
            <a:off x="4520802"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38EF17F-E30B-4172-848A-A11CE1E523FE}"/>
              </a:ext>
            </a:extLst>
          </p:cNvPr>
          <p:cNvSpPr txBox="1"/>
          <p:nvPr/>
        </p:nvSpPr>
        <p:spPr>
          <a:xfrm>
            <a:off x="2215322"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cxnSp>
        <p:nvCxnSpPr>
          <p:cNvPr id="52" name="Straight Connector 51">
            <a:extLst>
              <a:ext uri="{FF2B5EF4-FFF2-40B4-BE49-F238E27FC236}">
                <a16:creationId xmlns:a16="http://schemas.microsoft.com/office/drawing/2014/main" id="{34BC22F9-DB57-4CDF-9BED-D22473B1B3FC}"/>
              </a:ext>
            </a:extLst>
          </p:cNvPr>
          <p:cNvCxnSpPr>
            <a:cxnSpLocks/>
          </p:cNvCxnSpPr>
          <p:nvPr/>
        </p:nvCxnSpPr>
        <p:spPr>
          <a:xfrm>
            <a:off x="2550153"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4B07C93D-682C-4B93-927C-CDC83F841CF8}"/>
              </a:ext>
            </a:extLst>
          </p:cNvPr>
          <p:cNvGrpSpPr/>
          <p:nvPr/>
        </p:nvGrpSpPr>
        <p:grpSpPr>
          <a:xfrm>
            <a:off x="4762825" y="545296"/>
            <a:ext cx="772393" cy="524941"/>
            <a:chOff x="4559771" y="2107509"/>
            <a:chExt cx="1383830" cy="940491"/>
          </a:xfrm>
        </p:grpSpPr>
        <p:sp>
          <p:nvSpPr>
            <p:cNvPr id="54" name="Rectangle 53">
              <a:extLst>
                <a:ext uri="{FF2B5EF4-FFF2-40B4-BE49-F238E27FC236}">
                  <a16:creationId xmlns:a16="http://schemas.microsoft.com/office/drawing/2014/main" id="{1ED8DA58-CEC3-4115-A8D3-D0156C973CC9}"/>
                </a:ext>
              </a:extLst>
            </p:cNvPr>
            <p:cNvSpPr/>
            <p:nvPr/>
          </p:nvSpPr>
          <p:spPr>
            <a:xfrm>
              <a:off x="4957456" y="2107509"/>
              <a:ext cx="577536" cy="300131"/>
            </a:xfrm>
            <a:prstGeom prst="rect">
              <a:avLst/>
            </a:prstGeom>
            <a:solidFill>
              <a:schemeClr val="bg1"/>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sp>
          <p:nvSpPr>
            <p:cNvPr id="55" name="Rectangle 54">
              <a:extLst>
                <a:ext uri="{FF2B5EF4-FFF2-40B4-BE49-F238E27FC236}">
                  <a16:creationId xmlns:a16="http://schemas.microsoft.com/office/drawing/2014/main" id="{172CED10-C4BE-40E3-9994-944F290547B8}"/>
                </a:ext>
              </a:extLst>
            </p:cNvPr>
            <p:cNvSpPr/>
            <p:nvPr/>
          </p:nvSpPr>
          <p:spPr>
            <a:xfrm>
              <a:off x="4559771" y="2747869"/>
              <a:ext cx="577536" cy="300131"/>
            </a:xfrm>
            <a:prstGeom prst="rect">
              <a:avLst/>
            </a:prstGeom>
            <a:solidFill>
              <a:schemeClr val="bg1"/>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cxnSp>
          <p:nvCxnSpPr>
            <p:cNvPr id="56" name="Connector: Elbow 55">
              <a:extLst>
                <a:ext uri="{FF2B5EF4-FFF2-40B4-BE49-F238E27FC236}">
                  <a16:creationId xmlns:a16="http://schemas.microsoft.com/office/drawing/2014/main" id="{F08D7915-BB11-4332-8346-8334464EF4BC}"/>
                </a:ext>
              </a:extLst>
            </p:cNvPr>
            <p:cNvCxnSpPr>
              <a:cxnSpLocks/>
              <a:stCxn id="55" idx="0"/>
              <a:endCxn id="54" idx="2"/>
            </p:cNvCxnSpPr>
            <p:nvPr/>
          </p:nvCxnSpPr>
          <p:spPr>
            <a:xfrm rot="5400000" flipH="1" flipV="1">
              <a:off x="4877267" y="2378913"/>
              <a:ext cx="340229" cy="397685"/>
            </a:xfrm>
            <a:prstGeom prst="bentConnector3">
              <a:avLst>
                <a:gd name="adj1" fmla="val 50000"/>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1F148AE-8D00-4843-AA0C-8295157F1C37}"/>
                </a:ext>
              </a:extLst>
            </p:cNvPr>
            <p:cNvSpPr/>
            <p:nvPr/>
          </p:nvSpPr>
          <p:spPr>
            <a:xfrm>
              <a:off x="5366065" y="2747869"/>
              <a:ext cx="577536" cy="300131"/>
            </a:xfrm>
            <a:prstGeom prst="rect">
              <a:avLst/>
            </a:prstGeom>
            <a:solidFill>
              <a:schemeClr val="bg1"/>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cxnSp>
          <p:nvCxnSpPr>
            <p:cNvPr id="58" name="Connector: Elbow 57">
              <a:extLst>
                <a:ext uri="{FF2B5EF4-FFF2-40B4-BE49-F238E27FC236}">
                  <a16:creationId xmlns:a16="http://schemas.microsoft.com/office/drawing/2014/main" id="{0A08D4C0-1818-4916-A760-86560A7B0A1D}"/>
                </a:ext>
              </a:extLst>
            </p:cNvPr>
            <p:cNvCxnSpPr>
              <a:cxnSpLocks/>
              <a:stCxn id="57" idx="0"/>
              <a:endCxn id="54" idx="2"/>
            </p:cNvCxnSpPr>
            <p:nvPr/>
          </p:nvCxnSpPr>
          <p:spPr>
            <a:xfrm rot="16200000" flipV="1">
              <a:off x="5280415" y="2373450"/>
              <a:ext cx="340229" cy="408609"/>
            </a:xfrm>
            <a:prstGeom prst="bentConnector3">
              <a:avLst>
                <a:gd name="adj1" fmla="val 50000"/>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E06CEE02-A085-48B6-80F6-EF2B51310ABA}"/>
              </a:ext>
            </a:extLst>
          </p:cNvPr>
          <p:cNvGrpSpPr/>
          <p:nvPr/>
        </p:nvGrpSpPr>
        <p:grpSpPr>
          <a:xfrm>
            <a:off x="6771639" y="473903"/>
            <a:ext cx="510378" cy="667726"/>
            <a:chOff x="7414404" y="1920243"/>
            <a:chExt cx="914400" cy="1196307"/>
          </a:xfrm>
        </p:grpSpPr>
        <p:cxnSp>
          <p:nvCxnSpPr>
            <p:cNvPr id="60" name="Straight Connector 59">
              <a:extLst>
                <a:ext uri="{FF2B5EF4-FFF2-40B4-BE49-F238E27FC236}">
                  <a16:creationId xmlns:a16="http://schemas.microsoft.com/office/drawing/2014/main" id="{479B0A9C-1E69-4315-8BE1-7F350F674EC2}"/>
                </a:ext>
              </a:extLst>
            </p:cNvPr>
            <p:cNvCxnSpPr>
              <a:cxnSpLocks/>
            </p:cNvCxnSpPr>
            <p:nvPr/>
          </p:nvCxnSpPr>
          <p:spPr>
            <a:xfrm>
              <a:off x="7414404" y="2057260"/>
              <a:ext cx="914400" cy="0"/>
            </a:xfrm>
            <a:prstGeom prst="line">
              <a:avLst/>
            </a:prstGeom>
            <a:ln w="508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4B529092-773C-4A66-93B5-C0A91124A030}"/>
                </a:ext>
              </a:extLst>
            </p:cNvPr>
            <p:cNvSpPr/>
            <p:nvPr/>
          </p:nvSpPr>
          <p:spPr>
            <a:xfrm>
              <a:off x="7643004" y="1920243"/>
              <a:ext cx="152400" cy="274035"/>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cxnSp>
          <p:nvCxnSpPr>
            <p:cNvPr id="62" name="Straight Connector 61">
              <a:extLst>
                <a:ext uri="{FF2B5EF4-FFF2-40B4-BE49-F238E27FC236}">
                  <a16:creationId xmlns:a16="http://schemas.microsoft.com/office/drawing/2014/main" id="{483F9582-2757-4A23-8113-F40EB7AC8DFF}"/>
                </a:ext>
              </a:extLst>
            </p:cNvPr>
            <p:cNvCxnSpPr>
              <a:cxnSpLocks/>
            </p:cNvCxnSpPr>
            <p:nvPr/>
          </p:nvCxnSpPr>
          <p:spPr>
            <a:xfrm>
              <a:off x="7414404" y="2518396"/>
              <a:ext cx="914400" cy="0"/>
            </a:xfrm>
            <a:prstGeom prst="line">
              <a:avLst/>
            </a:prstGeom>
            <a:ln w="508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256ABDA9-5E37-42D0-B4C2-BC9C36DCAFEE}"/>
                </a:ext>
              </a:extLst>
            </p:cNvPr>
            <p:cNvSpPr/>
            <p:nvPr/>
          </p:nvSpPr>
          <p:spPr>
            <a:xfrm>
              <a:off x="8077200" y="2392965"/>
              <a:ext cx="152400" cy="274035"/>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cxnSp>
          <p:nvCxnSpPr>
            <p:cNvPr id="64" name="Straight Connector 63">
              <a:extLst>
                <a:ext uri="{FF2B5EF4-FFF2-40B4-BE49-F238E27FC236}">
                  <a16:creationId xmlns:a16="http://schemas.microsoft.com/office/drawing/2014/main" id="{C122DB3C-311B-4E10-B43A-CAAB0DD59CC0}"/>
                </a:ext>
              </a:extLst>
            </p:cNvPr>
            <p:cNvCxnSpPr>
              <a:cxnSpLocks/>
            </p:cNvCxnSpPr>
            <p:nvPr/>
          </p:nvCxnSpPr>
          <p:spPr>
            <a:xfrm>
              <a:off x="7414404" y="2979532"/>
              <a:ext cx="914400" cy="0"/>
            </a:xfrm>
            <a:prstGeom prst="line">
              <a:avLst/>
            </a:prstGeom>
            <a:ln w="508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ACAABD03-172E-4411-8F00-253F1736A808}"/>
                </a:ext>
              </a:extLst>
            </p:cNvPr>
            <p:cNvSpPr/>
            <p:nvPr/>
          </p:nvSpPr>
          <p:spPr>
            <a:xfrm>
              <a:off x="7772400" y="2842515"/>
              <a:ext cx="152400" cy="274035"/>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grpSp>
      <p:grpSp>
        <p:nvGrpSpPr>
          <p:cNvPr id="66" name="Group 65">
            <a:extLst>
              <a:ext uri="{FF2B5EF4-FFF2-40B4-BE49-F238E27FC236}">
                <a16:creationId xmlns:a16="http://schemas.microsoft.com/office/drawing/2014/main" id="{53BF8DF7-EBB2-49CE-8622-7CCA26FDDDF0}"/>
              </a:ext>
            </a:extLst>
          </p:cNvPr>
          <p:cNvGrpSpPr/>
          <p:nvPr/>
        </p:nvGrpSpPr>
        <p:grpSpPr>
          <a:xfrm>
            <a:off x="8823688" y="525342"/>
            <a:ext cx="564850" cy="564848"/>
            <a:chOff x="9914445" y="2218726"/>
            <a:chExt cx="1011992" cy="1011990"/>
          </a:xfrm>
        </p:grpSpPr>
        <p:sp>
          <p:nvSpPr>
            <p:cNvPr id="67" name="Oval 66">
              <a:extLst>
                <a:ext uri="{FF2B5EF4-FFF2-40B4-BE49-F238E27FC236}">
                  <a16:creationId xmlns:a16="http://schemas.microsoft.com/office/drawing/2014/main" id="{DA94F490-739A-41A4-AF31-A4558725788E}"/>
                </a:ext>
              </a:extLst>
            </p:cNvPr>
            <p:cNvSpPr/>
            <p:nvPr/>
          </p:nvSpPr>
          <p:spPr>
            <a:xfrm>
              <a:off x="9914445" y="2218726"/>
              <a:ext cx="1011992" cy="1011990"/>
            </a:xfrm>
            <a:prstGeom prst="ellipse">
              <a:avLst/>
            </a:prstGeom>
            <a:solidFill>
              <a:schemeClr val="bg1"/>
            </a:solid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sp>
          <p:nvSpPr>
            <p:cNvPr id="68" name="Rectangle 49">
              <a:extLst>
                <a:ext uri="{FF2B5EF4-FFF2-40B4-BE49-F238E27FC236}">
                  <a16:creationId xmlns:a16="http://schemas.microsoft.com/office/drawing/2014/main" id="{9EE92CCA-BC5D-4D0D-B78E-BD7E97311E67}"/>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u="sng" dirty="0">
                <a:latin typeface="Arial" pitchFamily="34" charset="0"/>
                <a:cs typeface="Arial" pitchFamily="34" charset="0"/>
              </a:endParaRPr>
            </a:p>
          </p:txBody>
        </p:sp>
      </p:grpSp>
      <p:grpSp>
        <p:nvGrpSpPr>
          <p:cNvPr id="69" name="Group 68">
            <a:extLst>
              <a:ext uri="{FF2B5EF4-FFF2-40B4-BE49-F238E27FC236}">
                <a16:creationId xmlns:a16="http://schemas.microsoft.com/office/drawing/2014/main" id="{D1CC861F-554F-4122-BBE5-B527AC4EF2C9}"/>
              </a:ext>
            </a:extLst>
          </p:cNvPr>
          <p:cNvGrpSpPr/>
          <p:nvPr/>
        </p:nvGrpSpPr>
        <p:grpSpPr>
          <a:xfrm>
            <a:off x="2990389" y="453697"/>
            <a:ext cx="491518" cy="701132"/>
            <a:chOff x="2331042" y="1868042"/>
            <a:chExt cx="880611" cy="1256158"/>
          </a:xfrm>
        </p:grpSpPr>
        <p:sp>
          <p:nvSpPr>
            <p:cNvPr id="70" name="Rectangle 69">
              <a:extLst>
                <a:ext uri="{FF2B5EF4-FFF2-40B4-BE49-F238E27FC236}">
                  <a16:creationId xmlns:a16="http://schemas.microsoft.com/office/drawing/2014/main" id="{228861F4-B40C-445A-9ACA-CABFA65F10FA}"/>
                </a:ext>
              </a:extLst>
            </p:cNvPr>
            <p:cNvSpPr/>
            <p:nvPr/>
          </p:nvSpPr>
          <p:spPr>
            <a:xfrm>
              <a:off x="2331042" y="2175369"/>
              <a:ext cx="741557" cy="948831"/>
            </a:xfrm>
            <a:prstGeom prst="rect">
              <a:avLst/>
            </a:prstGeom>
            <a:solidFill>
              <a:schemeClr val="bg1"/>
            </a:solidFill>
            <a:ln w="476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sp>
          <p:nvSpPr>
            <p:cNvPr id="71" name="Rectangle 70">
              <a:extLst>
                <a:ext uri="{FF2B5EF4-FFF2-40B4-BE49-F238E27FC236}">
                  <a16:creationId xmlns:a16="http://schemas.microsoft.com/office/drawing/2014/main" id="{6C9250C5-2110-4850-8040-B1F7FAEBD3FA}"/>
                </a:ext>
              </a:extLst>
            </p:cNvPr>
            <p:cNvSpPr/>
            <p:nvPr/>
          </p:nvSpPr>
          <p:spPr>
            <a:xfrm>
              <a:off x="2712043" y="2043160"/>
              <a:ext cx="499610" cy="30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grpSp>
          <p:nvGrpSpPr>
            <p:cNvPr id="72" name="Group 71">
              <a:extLst>
                <a:ext uri="{FF2B5EF4-FFF2-40B4-BE49-F238E27FC236}">
                  <a16:creationId xmlns:a16="http://schemas.microsoft.com/office/drawing/2014/main" id="{C5DDEE40-9CA4-48E5-99AD-B21574EBAC38}"/>
                </a:ext>
              </a:extLst>
            </p:cNvPr>
            <p:cNvGrpSpPr/>
            <p:nvPr/>
          </p:nvGrpSpPr>
          <p:grpSpPr>
            <a:xfrm rot="12977183">
              <a:off x="2811163" y="1868042"/>
              <a:ext cx="168092" cy="840450"/>
              <a:chOff x="683418" y="3200400"/>
              <a:chExt cx="228603" cy="1143000"/>
            </a:xfrm>
          </p:grpSpPr>
          <p:sp>
            <p:nvSpPr>
              <p:cNvPr id="73" name="Freeform: Shape 72">
                <a:extLst>
                  <a:ext uri="{FF2B5EF4-FFF2-40B4-BE49-F238E27FC236}">
                    <a16:creationId xmlns:a16="http://schemas.microsoft.com/office/drawing/2014/main" id="{247CE50B-9E84-468D-8895-672D331CB1F3}"/>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u="sng" dirty="0">
                  <a:latin typeface="Arial" pitchFamily="34" charset="0"/>
                  <a:cs typeface="Arial" pitchFamily="34" charset="0"/>
                </a:endParaRPr>
              </a:p>
            </p:txBody>
          </p:sp>
          <p:sp>
            <p:nvSpPr>
              <p:cNvPr id="74" name="Rectangle 73">
                <a:extLst>
                  <a:ext uri="{FF2B5EF4-FFF2-40B4-BE49-F238E27FC236}">
                    <a16:creationId xmlns:a16="http://schemas.microsoft.com/office/drawing/2014/main" id="{21ADF1E6-3C18-4D0B-9F62-B1B8B158D779}"/>
                  </a:ext>
                </a:extLst>
              </p:cNvPr>
              <p:cNvSpPr/>
              <p:nvPr/>
            </p:nvSpPr>
            <p:spPr>
              <a:xfrm>
                <a:off x="683421" y="4191000"/>
                <a:ext cx="228600" cy="152400"/>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grpSp>
      </p:grpSp>
      <p:sp>
        <p:nvSpPr>
          <p:cNvPr id="76" name="Rectangle 75">
            <a:extLst>
              <a:ext uri="{FF2B5EF4-FFF2-40B4-BE49-F238E27FC236}">
                <a16:creationId xmlns:a16="http://schemas.microsoft.com/office/drawing/2014/main" id="{72F422FB-22FB-4349-8CDA-2AAC6FE2CACF}"/>
              </a:ext>
            </a:extLst>
          </p:cNvPr>
          <p:cNvSpPr/>
          <p:nvPr/>
        </p:nvSpPr>
        <p:spPr>
          <a:xfrm>
            <a:off x="8164444" y="1965602"/>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77" name="Rectangle 76">
            <a:extLst>
              <a:ext uri="{FF2B5EF4-FFF2-40B4-BE49-F238E27FC236}">
                <a16:creationId xmlns:a16="http://schemas.microsoft.com/office/drawing/2014/main" id="{CCDD94F5-2A8B-422C-901C-D7978451A5F2}"/>
              </a:ext>
            </a:extLst>
          </p:cNvPr>
          <p:cNvSpPr/>
          <p:nvPr/>
        </p:nvSpPr>
        <p:spPr>
          <a:xfrm>
            <a:off x="8164444" y="2730550"/>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78" name="Rectangle 77">
            <a:extLst>
              <a:ext uri="{FF2B5EF4-FFF2-40B4-BE49-F238E27FC236}">
                <a16:creationId xmlns:a16="http://schemas.microsoft.com/office/drawing/2014/main" id="{8F139D89-4FF9-43FC-BDF3-D509FDC1B498}"/>
              </a:ext>
            </a:extLst>
          </p:cNvPr>
          <p:cNvSpPr/>
          <p:nvPr/>
        </p:nvSpPr>
        <p:spPr>
          <a:xfrm>
            <a:off x="8164444" y="3495498"/>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Assess</a:t>
            </a:r>
          </a:p>
        </p:txBody>
      </p:sp>
      <p:sp>
        <p:nvSpPr>
          <p:cNvPr id="79" name="Rectangle 78">
            <a:extLst>
              <a:ext uri="{FF2B5EF4-FFF2-40B4-BE49-F238E27FC236}">
                <a16:creationId xmlns:a16="http://schemas.microsoft.com/office/drawing/2014/main" id="{4ADD1F43-803D-4E3B-8665-0C5E40EEBB51}"/>
              </a:ext>
            </a:extLst>
          </p:cNvPr>
          <p:cNvSpPr/>
          <p:nvPr/>
        </p:nvSpPr>
        <p:spPr>
          <a:xfrm>
            <a:off x="8164444" y="4260446"/>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Verify</a:t>
            </a:r>
          </a:p>
        </p:txBody>
      </p:sp>
      <p:sp>
        <p:nvSpPr>
          <p:cNvPr id="80" name="Rectangle 79">
            <a:extLst>
              <a:ext uri="{FF2B5EF4-FFF2-40B4-BE49-F238E27FC236}">
                <a16:creationId xmlns:a16="http://schemas.microsoft.com/office/drawing/2014/main" id="{F52C2D6A-64DD-4596-A346-452ABC8C5483}"/>
              </a:ext>
            </a:extLst>
          </p:cNvPr>
          <p:cNvSpPr/>
          <p:nvPr/>
        </p:nvSpPr>
        <p:spPr>
          <a:xfrm>
            <a:off x="8164444" y="5025394"/>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Assure</a:t>
            </a:r>
          </a:p>
        </p:txBody>
      </p:sp>
      <p:sp>
        <p:nvSpPr>
          <p:cNvPr id="81" name="Rectangle 80">
            <a:extLst>
              <a:ext uri="{FF2B5EF4-FFF2-40B4-BE49-F238E27FC236}">
                <a16:creationId xmlns:a16="http://schemas.microsoft.com/office/drawing/2014/main" id="{B0824246-E128-4977-A25D-16C35899484A}"/>
              </a:ext>
            </a:extLst>
          </p:cNvPr>
          <p:cNvSpPr/>
          <p:nvPr/>
        </p:nvSpPr>
        <p:spPr>
          <a:xfrm>
            <a:off x="8164444" y="5790341"/>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Qualify</a:t>
            </a:r>
          </a:p>
        </p:txBody>
      </p:sp>
      <p:sp>
        <p:nvSpPr>
          <p:cNvPr id="82" name="Rectangle 81">
            <a:extLst>
              <a:ext uri="{FF2B5EF4-FFF2-40B4-BE49-F238E27FC236}">
                <a16:creationId xmlns:a16="http://schemas.microsoft.com/office/drawing/2014/main" id="{8EBAF567-A29D-4BE6-8DF4-E02DF5819596}"/>
              </a:ext>
            </a:extLst>
          </p:cNvPr>
          <p:cNvSpPr/>
          <p:nvPr/>
        </p:nvSpPr>
        <p:spPr>
          <a:xfrm>
            <a:off x="6183244" y="1965602"/>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83" name="Rectangle 82">
            <a:extLst>
              <a:ext uri="{FF2B5EF4-FFF2-40B4-BE49-F238E27FC236}">
                <a16:creationId xmlns:a16="http://schemas.microsoft.com/office/drawing/2014/main" id="{8B9613D0-1654-4A49-983A-9F1040F3DA6D}"/>
              </a:ext>
            </a:extLst>
          </p:cNvPr>
          <p:cNvSpPr/>
          <p:nvPr/>
        </p:nvSpPr>
        <p:spPr>
          <a:xfrm>
            <a:off x="6183244" y="2730550"/>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Integrate</a:t>
            </a:r>
          </a:p>
        </p:txBody>
      </p:sp>
      <p:sp>
        <p:nvSpPr>
          <p:cNvPr id="84" name="Rectangle 83">
            <a:extLst>
              <a:ext uri="{FF2B5EF4-FFF2-40B4-BE49-F238E27FC236}">
                <a16:creationId xmlns:a16="http://schemas.microsoft.com/office/drawing/2014/main" id="{0E37A4FD-37E4-4A78-8183-ECF8F7B6664C}"/>
              </a:ext>
            </a:extLst>
          </p:cNvPr>
          <p:cNvSpPr/>
          <p:nvPr/>
        </p:nvSpPr>
        <p:spPr>
          <a:xfrm>
            <a:off x="6183244" y="3495498"/>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Profile</a:t>
            </a:r>
          </a:p>
        </p:txBody>
      </p:sp>
      <p:sp>
        <p:nvSpPr>
          <p:cNvPr id="85" name="Rectangle 84">
            <a:extLst>
              <a:ext uri="{FF2B5EF4-FFF2-40B4-BE49-F238E27FC236}">
                <a16:creationId xmlns:a16="http://schemas.microsoft.com/office/drawing/2014/main" id="{495CF1AC-8CBE-4D5C-95A5-36BE3D303D72}"/>
              </a:ext>
            </a:extLst>
          </p:cNvPr>
          <p:cNvSpPr/>
          <p:nvPr/>
        </p:nvSpPr>
        <p:spPr>
          <a:xfrm>
            <a:off x="6183244" y="4260446"/>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Choose</a:t>
            </a:r>
          </a:p>
        </p:txBody>
      </p:sp>
      <p:sp>
        <p:nvSpPr>
          <p:cNvPr id="86" name="Rectangle 85">
            <a:extLst>
              <a:ext uri="{FF2B5EF4-FFF2-40B4-BE49-F238E27FC236}">
                <a16:creationId xmlns:a16="http://schemas.microsoft.com/office/drawing/2014/main" id="{972C5860-AE82-4A63-A6D7-B0CB635B747D}"/>
              </a:ext>
            </a:extLst>
          </p:cNvPr>
          <p:cNvSpPr/>
          <p:nvPr/>
        </p:nvSpPr>
        <p:spPr>
          <a:xfrm>
            <a:off x="6183244" y="502539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87" name="Rectangle 86">
            <a:extLst>
              <a:ext uri="{FF2B5EF4-FFF2-40B4-BE49-F238E27FC236}">
                <a16:creationId xmlns:a16="http://schemas.microsoft.com/office/drawing/2014/main" id="{BCB2CC7B-F275-46A7-AD0A-E1F091DD58C6}"/>
              </a:ext>
            </a:extLst>
          </p:cNvPr>
          <p:cNvSpPr/>
          <p:nvPr/>
        </p:nvSpPr>
        <p:spPr>
          <a:xfrm>
            <a:off x="6183244" y="5790341"/>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88" name="Rectangle 87">
            <a:extLst>
              <a:ext uri="{FF2B5EF4-FFF2-40B4-BE49-F238E27FC236}">
                <a16:creationId xmlns:a16="http://schemas.microsoft.com/office/drawing/2014/main" id="{F1485DAD-621A-46EB-8A17-F6116142DCC7}"/>
              </a:ext>
            </a:extLst>
          </p:cNvPr>
          <p:cNvSpPr/>
          <p:nvPr/>
        </p:nvSpPr>
        <p:spPr>
          <a:xfrm>
            <a:off x="4202044" y="1965602"/>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89" name="Rectangle 88">
            <a:extLst>
              <a:ext uri="{FF2B5EF4-FFF2-40B4-BE49-F238E27FC236}">
                <a16:creationId xmlns:a16="http://schemas.microsoft.com/office/drawing/2014/main" id="{8472286C-EB98-4DF9-9EC6-2F9ED9F4B53C}"/>
              </a:ext>
            </a:extLst>
          </p:cNvPr>
          <p:cNvSpPr/>
          <p:nvPr/>
        </p:nvSpPr>
        <p:spPr>
          <a:xfrm>
            <a:off x="4202044" y="2730550"/>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90" name="Rectangle 89">
            <a:extLst>
              <a:ext uri="{FF2B5EF4-FFF2-40B4-BE49-F238E27FC236}">
                <a16:creationId xmlns:a16="http://schemas.microsoft.com/office/drawing/2014/main" id="{B9EDB340-BDB0-49BE-A903-834DFACCE421}"/>
              </a:ext>
            </a:extLst>
          </p:cNvPr>
          <p:cNvSpPr/>
          <p:nvPr/>
        </p:nvSpPr>
        <p:spPr>
          <a:xfrm>
            <a:off x="4202044" y="3495498"/>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91" name="Rectangle 90">
            <a:extLst>
              <a:ext uri="{FF2B5EF4-FFF2-40B4-BE49-F238E27FC236}">
                <a16:creationId xmlns:a16="http://schemas.microsoft.com/office/drawing/2014/main" id="{58F18A89-DC07-47B6-A2A3-FCA1FB0B3495}"/>
              </a:ext>
            </a:extLst>
          </p:cNvPr>
          <p:cNvSpPr/>
          <p:nvPr/>
        </p:nvSpPr>
        <p:spPr>
          <a:xfrm>
            <a:off x="4202044" y="4260446"/>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Trace</a:t>
            </a:r>
          </a:p>
        </p:txBody>
      </p:sp>
      <p:sp>
        <p:nvSpPr>
          <p:cNvPr id="92" name="Rectangle 91">
            <a:extLst>
              <a:ext uri="{FF2B5EF4-FFF2-40B4-BE49-F238E27FC236}">
                <a16:creationId xmlns:a16="http://schemas.microsoft.com/office/drawing/2014/main" id="{CF154DB3-7E54-42BE-9BAC-BE2601E72162}"/>
              </a:ext>
            </a:extLst>
          </p:cNvPr>
          <p:cNvSpPr/>
          <p:nvPr/>
        </p:nvSpPr>
        <p:spPr>
          <a:xfrm>
            <a:off x="4202044" y="5025394"/>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Navigate</a:t>
            </a:r>
          </a:p>
        </p:txBody>
      </p:sp>
      <p:sp>
        <p:nvSpPr>
          <p:cNvPr id="93" name="Rectangle 92">
            <a:extLst>
              <a:ext uri="{FF2B5EF4-FFF2-40B4-BE49-F238E27FC236}">
                <a16:creationId xmlns:a16="http://schemas.microsoft.com/office/drawing/2014/main" id="{38B62070-53E6-4D3E-804A-6E77256D7D42}"/>
              </a:ext>
            </a:extLst>
          </p:cNvPr>
          <p:cNvSpPr/>
          <p:nvPr/>
        </p:nvSpPr>
        <p:spPr>
          <a:xfrm>
            <a:off x="4202044" y="5790341"/>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Refactor</a:t>
            </a:r>
          </a:p>
        </p:txBody>
      </p:sp>
      <p:sp>
        <p:nvSpPr>
          <p:cNvPr id="94" name="Rectangle 93">
            <a:extLst>
              <a:ext uri="{FF2B5EF4-FFF2-40B4-BE49-F238E27FC236}">
                <a16:creationId xmlns:a16="http://schemas.microsoft.com/office/drawing/2014/main" id="{57F51C7F-4E09-483B-A5E4-B31C1FC3C0B5}"/>
              </a:ext>
            </a:extLst>
          </p:cNvPr>
          <p:cNvSpPr/>
          <p:nvPr/>
        </p:nvSpPr>
        <p:spPr>
          <a:xfrm>
            <a:off x="2220844" y="3495498"/>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Extract</a:t>
            </a:r>
          </a:p>
        </p:txBody>
      </p:sp>
      <p:sp>
        <p:nvSpPr>
          <p:cNvPr id="95" name="Rectangle 94">
            <a:extLst>
              <a:ext uri="{FF2B5EF4-FFF2-40B4-BE49-F238E27FC236}">
                <a16:creationId xmlns:a16="http://schemas.microsoft.com/office/drawing/2014/main" id="{4E1EB696-D20A-4D4B-844C-7C32C2FEC5F7}"/>
              </a:ext>
            </a:extLst>
          </p:cNvPr>
          <p:cNvSpPr/>
          <p:nvPr/>
        </p:nvSpPr>
        <p:spPr>
          <a:xfrm>
            <a:off x="2220844" y="4260446"/>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Solve</a:t>
            </a:r>
          </a:p>
        </p:txBody>
      </p:sp>
      <p:sp>
        <p:nvSpPr>
          <p:cNvPr id="96" name="Rectangle 95">
            <a:extLst>
              <a:ext uri="{FF2B5EF4-FFF2-40B4-BE49-F238E27FC236}">
                <a16:creationId xmlns:a16="http://schemas.microsoft.com/office/drawing/2014/main" id="{2F1FD9B5-D648-42AE-907F-F9A624FB8E53}"/>
              </a:ext>
            </a:extLst>
          </p:cNvPr>
          <p:cNvSpPr/>
          <p:nvPr/>
        </p:nvSpPr>
        <p:spPr>
          <a:xfrm>
            <a:off x="2220844" y="5025394"/>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Experiment</a:t>
            </a:r>
          </a:p>
        </p:txBody>
      </p:sp>
      <p:sp>
        <p:nvSpPr>
          <p:cNvPr id="97" name="Rectangle 96">
            <a:extLst>
              <a:ext uri="{FF2B5EF4-FFF2-40B4-BE49-F238E27FC236}">
                <a16:creationId xmlns:a16="http://schemas.microsoft.com/office/drawing/2014/main" id="{15D38E50-6B93-48AC-9889-9C866473B84D}"/>
              </a:ext>
            </a:extLst>
          </p:cNvPr>
          <p:cNvSpPr/>
          <p:nvPr/>
        </p:nvSpPr>
        <p:spPr>
          <a:xfrm>
            <a:off x="2220844" y="5790341"/>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98" name="Rectangle 97">
            <a:extLst>
              <a:ext uri="{FF2B5EF4-FFF2-40B4-BE49-F238E27FC236}">
                <a16:creationId xmlns:a16="http://schemas.microsoft.com/office/drawing/2014/main" id="{868C694C-88C6-4630-A8F2-1100B4C7E704}"/>
              </a:ext>
            </a:extLst>
          </p:cNvPr>
          <p:cNvSpPr/>
          <p:nvPr/>
        </p:nvSpPr>
        <p:spPr>
          <a:xfrm>
            <a:off x="2220844" y="1965602"/>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99" name="Rectangle 98">
            <a:extLst>
              <a:ext uri="{FF2B5EF4-FFF2-40B4-BE49-F238E27FC236}">
                <a16:creationId xmlns:a16="http://schemas.microsoft.com/office/drawing/2014/main" id="{55CE863D-5BDF-4A80-8005-4A6869E7033A}"/>
              </a:ext>
            </a:extLst>
          </p:cNvPr>
          <p:cNvSpPr/>
          <p:nvPr/>
        </p:nvSpPr>
        <p:spPr>
          <a:xfrm>
            <a:off x="2220844" y="2730550"/>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spTree>
    <p:extLst>
      <p:ext uri="{BB962C8B-B14F-4D97-AF65-F5344CB8AC3E}">
        <p14:creationId xmlns:p14="http://schemas.microsoft.com/office/powerpoint/2010/main" val="50632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294324BA-8DB8-4523-BE2E-C85E71F1025D}"/>
              </a:ext>
            </a:extLst>
          </p:cNvPr>
          <p:cNvSpPr txBox="1"/>
          <p:nvPr/>
        </p:nvSpPr>
        <p:spPr>
          <a:xfrm>
            <a:off x="8164444"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a:t>
            </a:r>
          </a:p>
        </p:txBody>
      </p:sp>
      <p:cxnSp>
        <p:nvCxnSpPr>
          <p:cNvPr id="45" name="Straight Connector 44">
            <a:extLst>
              <a:ext uri="{FF2B5EF4-FFF2-40B4-BE49-F238E27FC236}">
                <a16:creationId xmlns:a16="http://schemas.microsoft.com/office/drawing/2014/main" id="{914E6E50-6C25-45BB-9BCE-3F251034609F}"/>
              </a:ext>
            </a:extLst>
          </p:cNvPr>
          <p:cNvCxnSpPr>
            <a:cxnSpLocks/>
          </p:cNvCxnSpPr>
          <p:nvPr/>
        </p:nvCxnSpPr>
        <p:spPr>
          <a:xfrm>
            <a:off x="8495853"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3637458-74B2-4E04-B276-6DEDD23743CB}"/>
              </a:ext>
            </a:extLst>
          </p:cNvPr>
          <p:cNvSpPr txBox="1"/>
          <p:nvPr/>
        </p:nvSpPr>
        <p:spPr>
          <a:xfrm>
            <a:off x="6183244"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cxnSp>
        <p:nvCxnSpPr>
          <p:cNvPr id="48" name="Straight Connector 47">
            <a:extLst>
              <a:ext uri="{FF2B5EF4-FFF2-40B4-BE49-F238E27FC236}">
                <a16:creationId xmlns:a16="http://schemas.microsoft.com/office/drawing/2014/main" id="{4C297D49-E80C-44C6-BD10-CF1ADC5AC1CA}"/>
              </a:ext>
            </a:extLst>
          </p:cNvPr>
          <p:cNvCxnSpPr>
            <a:cxnSpLocks/>
          </p:cNvCxnSpPr>
          <p:nvPr/>
        </p:nvCxnSpPr>
        <p:spPr>
          <a:xfrm>
            <a:off x="6487758"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4277F7B-A419-42DC-821E-0EFBD197E959}"/>
              </a:ext>
            </a:extLst>
          </p:cNvPr>
          <p:cNvSpPr txBox="1"/>
          <p:nvPr/>
        </p:nvSpPr>
        <p:spPr>
          <a:xfrm>
            <a:off x="4202044"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cxnSp>
        <p:nvCxnSpPr>
          <p:cNvPr id="50" name="Straight Connector 49">
            <a:extLst>
              <a:ext uri="{FF2B5EF4-FFF2-40B4-BE49-F238E27FC236}">
                <a16:creationId xmlns:a16="http://schemas.microsoft.com/office/drawing/2014/main" id="{79C6C479-7B01-4B4E-A8FD-E04A618E8912}"/>
              </a:ext>
            </a:extLst>
          </p:cNvPr>
          <p:cNvCxnSpPr>
            <a:cxnSpLocks/>
          </p:cNvCxnSpPr>
          <p:nvPr/>
        </p:nvCxnSpPr>
        <p:spPr>
          <a:xfrm>
            <a:off x="4520802"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38EF17F-E30B-4172-848A-A11CE1E523FE}"/>
              </a:ext>
            </a:extLst>
          </p:cNvPr>
          <p:cNvSpPr txBox="1"/>
          <p:nvPr/>
        </p:nvSpPr>
        <p:spPr>
          <a:xfrm>
            <a:off x="2215322"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cxnSp>
        <p:nvCxnSpPr>
          <p:cNvPr id="52" name="Straight Connector 51">
            <a:extLst>
              <a:ext uri="{FF2B5EF4-FFF2-40B4-BE49-F238E27FC236}">
                <a16:creationId xmlns:a16="http://schemas.microsoft.com/office/drawing/2014/main" id="{34BC22F9-DB57-4CDF-9BED-D22473B1B3FC}"/>
              </a:ext>
            </a:extLst>
          </p:cNvPr>
          <p:cNvCxnSpPr>
            <a:cxnSpLocks/>
          </p:cNvCxnSpPr>
          <p:nvPr/>
        </p:nvCxnSpPr>
        <p:spPr>
          <a:xfrm>
            <a:off x="2550153"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4B07C93D-682C-4B93-927C-CDC83F841CF8}"/>
              </a:ext>
            </a:extLst>
          </p:cNvPr>
          <p:cNvGrpSpPr/>
          <p:nvPr/>
        </p:nvGrpSpPr>
        <p:grpSpPr>
          <a:xfrm>
            <a:off x="4762825" y="545296"/>
            <a:ext cx="772393" cy="524941"/>
            <a:chOff x="4559771" y="2107509"/>
            <a:chExt cx="1383830" cy="940491"/>
          </a:xfrm>
        </p:grpSpPr>
        <p:sp>
          <p:nvSpPr>
            <p:cNvPr id="54" name="Rectangle 53">
              <a:extLst>
                <a:ext uri="{FF2B5EF4-FFF2-40B4-BE49-F238E27FC236}">
                  <a16:creationId xmlns:a16="http://schemas.microsoft.com/office/drawing/2014/main" id="{1ED8DA58-CEC3-4115-A8D3-D0156C973CC9}"/>
                </a:ext>
              </a:extLst>
            </p:cNvPr>
            <p:cNvSpPr/>
            <p:nvPr/>
          </p:nvSpPr>
          <p:spPr>
            <a:xfrm>
              <a:off x="4957456" y="2107509"/>
              <a:ext cx="577536" cy="300131"/>
            </a:xfrm>
            <a:prstGeom prst="rect">
              <a:avLst/>
            </a:prstGeom>
            <a:solidFill>
              <a:schemeClr val="bg1"/>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sp>
          <p:nvSpPr>
            <p:cNvPr id="55" name="Rectangle 54">
              <a:extLst>
                <a:ext uri="{FF2B5EF4-FFF2-40B4-BE49-F238E27FC236}">
                  <a16:creationId xmlns:a16="http://schemas.microsoft.com/office/drawing/2014/main" id="{172CED10-C4BE-40E3-9994-944F290547B8}"/>
                </a:ext>
              </a:extLst>
            </p:cNvPr>
            <p:cNvSpPr/>
            <p:nvPr/>
          </p:nvSpPr>
          <p:spPr>
            <a:xfrm>
              <a:off x="4559771" y="2747869"/>
              <a:ext cx="577536" cy="300131"/>
            </a:xfrm>
            <a:prstGeom prst="rect">
              <a:avLst/>
            </a:prstGeom>
            <a:solidFill>
              <a:schemeClr val="bg1"/>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cxnSp>
          <p:nvCxnSpPr>
            <p:cNvPr id="56" name="Connector: Elbow 55">
              <a:extLst>
                <a:ext uri="{FF2B5EF4-FFF2-40B4-BE49-F238E27FC236}">
                  <a16:creationId xmlns:a16="http://schemas.microsoft.com/office/drawing/2014/main" id="{F08D7915-BB11-4332-8346-8334464EF4BC}"/>
                </a:ext>
              </a:extLst>
            </p:cNvPr>
            <p:cNvCxnSpPr>
              <a:cxnSpLocks/>
              <a:stCxn id="55" idx="0"/>
              <a:endCxn id="54" idx="2"/>
            </p:cNvCxnSpPr>
            <p:nvPr/>
          </p:nvCxnSpPr>
          <p:spPr>
            <a:xfrm rot="5400000" flipH="1" flipV="1">
              <a:off x="4877267" y="2378913"/>
              <a:ext cx="340229" cy="397685"/>
            </a:xfrm>
            <a:prstGeom prst="bentConnector3">
              <a:avLst>
                <a:gd name="adj1" fmla="val 50000"/>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1F148AE-8D00-4843-AA0C-8295157F1C37}"/>
                </a:ext>
              </a:extLst>
            </p:cNvPr>
            <p:cNvSpPr/>
            <p:nvPr/>
          </p:nvSpPr>
          <p:spPr>
            <a:xfrm>
              <a:off x="5366065" y="2747869"/>
              <a:ext cx="577536" cy="300131"/>
            </a:xfrm>
            <a:prstGeom prst="rect">
              <a:avLst/>
            </a:prstGeom>
            <a:solidFill>
              <a:schemeClr val="bg1"/>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cxnSp>
          <p:nvCxnSpPr>
            <p:cNvPr id="58" name="Connector: Elbow 57">
              <a:extLst>
                <a:ext uri="{FF2B5EF4-FFF2-40B4-BE49-F238E27FC236}">
                  <a16:creationId xmlns:a16="http://schemas.microsoft.com/office/drawing/2014/main" id="{0A08D4C0-1818-4916-A760-86560A7B0A1D}"/>
                </a:ext>
              </a:extLst>
            </p:cNvPr>
            <p:cNvCxnSpPr>
              <a:cxnSpLocks/>
              <a:stCxn id="57" idx="0"/>
              <a:endCxn id="54" idx="2"/>
            </p:cNvCxnSpPr>
            <p:nvPr/>
          </p:nvCxnSpPr>
          <p:spPr>
            <a:xfrm rot="16200000" flipV="1">
              <a:off x="5280415" y="2373450"/>
              <a:ext cx="340229" cy="408609"/>
            </a:xfrm>
            <a:prstGeom prst="bentConnector3">
              <a:avLst>
                <a:gd name="adj1" fmla="val 50000"/>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E06CEE02-A085-48B6-80F6-EF2B51310ABA}"/>
              </a:ext>
            </a:extLst>
          </p:cNvPr>
          <p:cNvGrpSpPr/>
          <p:nvPr/>
        </p:nvGrpSpPr>
        <p:grpSpPr>
          <a:xfrm>
            <a:off x="6771639" y="473903"/>
            <a:ext cx="510378" cy="667726"/>
            <a:chOff x="7414404" y="1920243"/>
            <a:chExt cx="914400" cy="1196307"/>
          </a:xfrm>
        </p:grpSpPr>
        <p:cxnSp>
          <p:nvCxnSpPr>
            <p:cNvPr id="60" name="Straight Connector 59">
              <a:extLst>
                <a:ext uri="{FF2B5EF4-FFF2-40B4-BE49-F238E27FC236}">
                  <a16:creationId xmlns:a16="http://schemas.microsoft.com/office/drawing/2014/main" id="{479B0A9C-1E69-4315-8BE1-7F350F674EC2}"/>
                </a:ext>
              </a:extLst>
            </p:cNvPr>
            <p:cNvCxnSpPr>
              <a:cxnSpLocks/>
            </p:cNvCxnSpPr>
            <p:nvPr/>
          </p:nvCxnSpPr>
          <p:spPr>
            <a:xfrm>
              <a:off x="7414404" y="2057260"/>
              <a:ext cx="914400" cy="0"/>
            </a:xfrm>
            <a:prstGeom prst="line">
              <a:avLst/>
            </a:prstGeom>
            <a:ln w="508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4B529092-773C-4A66-93B5-C0A91124A030}"/>
                </a:ext>
              </a:extLst>
            </p:cNvPr>
            <p:cNvSpPr/>
            <p:nvPr/>
          </p:nvSpPr>
          <p:spPr>
            <a:xfrm>
              <a:off x="7643004" y="1920243"/>
              <a:ext cx="152400" cy="274035"/>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cxnSp>
          <p:nvCxnSpPr>
            <p:cNvPr id="62" name="Straight Connector 61">
              <a:extLst>
                <a:ext uri="{FF2B5EF4-FFF2-40B4-BE49-F238E27FC236}">
                  <a16:creationId xmlns:a16="http://schemas.microsoft.com/office/drawing/2014/main" id="{483F9582-2757-4A23-8113-F40EB7AC8DFF}"/>
                </a:ext>
              </a:extLst>
            </p:cNvPr>
            <p:cNvCxnSpPr>
              <a:cxnSpLocks/>
            </p:cNvCxnSpPr>
            <p:nvPr/>
          </p:nvCxnSpPr>
          <p:spPr>
            <a:xfrm>
              <a:off x="7414404" y="2518396"/>
              <a:ext cx="914400" cy="0"/>
            </a:xfrm>
            <a:prstGeom prst="line">
              <a:avLst/>
            </a:prstGeom>
            <a:ln w="508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256ABDA9-5E37-42D0-B4C2-BC9C36DCAFEE}"/>
                </a:ext>
              </a:extLst>
            </p:cNvPr>
            <p:cNvSpPr/>
            <p:nvPr/>
          </p:nvSpPr>
          <p:spPr>
            <a:xfrm>
              <a:off x="8077200" y="2392965"/>
              <a:ext cx="152400" cy="274035"/>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cxnSp>
          <p:nvCxnSpPr>
            <p:cNvPr id="64" name="Straight Connector 63">
              <a:extLst>
                <a:ext uri="{FF2B5EF4-FFF2-40B4-BE49-F238E27FC236}">
                  <a16:creationId xmlns:a16="http://schemas.microsoft.com/office/drawing/2014/main" id="{C122DB3C-311B-4E10-B43A-CAAB0DD59CC0}"/>
                </a:ext>
              </a:extLst>
            </p:cNvPr>
            <p:cNvCxnSpPr>
              <a:cxnSpLocks/>
            </p:cNvCxnSpPr>
            <p:nvPr/>
          </p:nvCxnSpPr>
          <p:spPr>
            <a:xfrm>
              <a:off x="7414404" y="2979532"/>
              <a:ext cx="914400" cy="0"/>
            </a:xfrm>
            <a:prstGeom prst="line">
              <a:avLst/>
            </a:prstGeom>
            <a:ln w="508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ACAABD03-172E-4411-8F00-253F1736A808}"/>
                </a:ext>
              </a:extLst>
            </p:cNvPr>
            <p:cNvSpPr/>
            <p:nvPr/>
          </p:nvSpPr>
          <p:spPr>
            <a:xfrm>
              <a:off x="7772400" y="2842515"/>
              <a:ext cx="152400" cy="274035"/>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grpSp>
      <p:grpSp>
        <p:nvGrpSpPr>
          <p:cNvPr id="66" name="Group 65">
            <a:extLst>
              <a:ext uri="{FF2B5EF4-FFF2-40B4-BE49-F238E27FC236}">
                <a16:creationId xmlns:a16="http://schemas.microsoft.com/office/drawing/2014/main" id="{53BF8DF7-EBB2-49CE-8622-7CCA26FDDDF0}"/>
              </a:ext>
            </a:extLst>
          </p:cNvPr>
          <p:cNvGrpSpPr/>
          <p:nvPr/>
        </p:nvGrpSpPr>
        <p:grpSpPr>
          <a:xfrm>
            <a:off x="8823688" y="525342"/>
            <a:ext cx="564850" cy="564848"/>
            <a:chOff x="9914445" y="2218726"/>
            <a:chExt cx="1011992" cy="1011990"/>
          </a:xfrm>
        </p:grpSpPr>
        <p:sp>
          <p:nvSpPr>
            <p:cNvPr id="67" name="Oval 66">
              <a:extLst>
                <a:ext uri="{FF2B5EF4-FFF2-40B4-BE49-F238E27FC236}">
                  <a16:creationId xmlns:a16="http://schemas.microsoft.com/office/drawing/2014/main" id="{DA94F490-739A-41A4-AF31-A4558725788E}"/>
                </a:ext>
              </a:extLst>
            </p:cNvPr>
            <p:cNvSpPr/>
            <p:nvPr/>
          </p:nvSpPr>
          <p:spPr>
            <a:xfrm>
              <a:off x="9914445" y="2218726"/>
              <a:ext cx="1011992" cy="1011990"/>
            </a:xfrm>
            <a:prstGeom prst="ellipse">
              <a:avLst/>
            </a:prstGeom>
            <a:solidFill>
              <a:schemeClr val="bg1"/>
            </a:solid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sp>
          <p:nvSpPr>
            <p:cNvPr id="68" name="Rectangle 49">
              <a:extLst>
                <a:ext uri="{FF2B5EF4-FFF2-40B4-BE49-F238E27FC236}">
                  <a16:creationId xmlns:a16="http://schemas.microsoft.com/office/drawing/2014/main" id="{9EE92CCA-BC5D-4D0D-B78E-BD7E97311E67}"/>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u="sng" dirty="0">
                <a:latin typeface="Arial" pitchFamily="34" charset="0"/>
                <a:cs typeface="Arial" pitchFamily="34" charset="0"/>
              </a:endParaRPr>
            </a:p>
          </p:txBody>
        </p:sp>
      </p:grpSp>
      <p:grpSp>
        <p:nvGrpSpPr>
          <p:cNvPr id="69" name="Group 68">
            <a:extLst>
              <a:ext uri="{FF2B5EF4-FFF2-40B4-BE49-F238E27FC236}">
                <a16:creationId xmlns:a16="http://schemas.microsoft.com/office/drawing/2014/main" id="{D1CC861F-554F-4122-BBE5-B527AC4EF2C9}"/>
              </a:ext>
            </a:extLst>
          </p:cNvPr>
          <p:cNvGrpSpPr/>
          <p:nvPr/>
        </p:nvGrpSpPr>
        <p:grpSpPr>
          <a:xfrm>
            <a:off x="2990389" y="453697"/>
            <a:ext cx="491518" cy="701132"/>
            <a:chOff x="2331042" y="1868042"/>
            <a:chExt cx="880611" cy="1256158"/>
          </a:xfrm>
        </p:grpSpPr>
        <p:sp>
          <p:nvSpPr>
            <p:cNvPr id="70" name="Rectangle 69">
              <a:extLst>
                <a:ext uri="{FF2B5EF4-FFF2-40B4-BE49-F238E27FC236}">
                  <a16:creationId xmlns:a16="http://schemas.microsoft.com/office/drawing/2014/main" id="{228861F4-B40C-445A-9ACA-CABFA65F10FA}"/>
                </a:ext>
              </a:extLst>
            </p:cNvPr>
            <p:cNvSpPr/>
            <p:nvPr/>
          </p:nvSpPr>
          <p:spPr>
            <a:xfrm>
              <a:off x="2331042" y="2175369"/>
              <a:ext cx="741557" cy="948831"/>
            </a:xfrm>
            <a:prstGeom prst="rect">
              <a:avLst/>
            </a:prstGeom>
            <a:solidFill>
              <a:schemeClr val="bg1"/>
            </a:solidFill>
            <a:ln w="476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sp>
          <p:nvSpPr>
            <p:cNvPr id="71" name="Rectangle 70">
              <a:extLst>
                <a:ext uri="{FF2B5EF4-FFF2-40B4-BE49-F238E27FC236}">
                  <a16:creationId xmlns:a16="http://schemas.microsoft.com/office/drawing/2014/main" id="{6C9250C5-2110-4850-8040-B1F7FAEBD3FA}"/>
                </a:ext>
              </a:extLst>
            </p:cNvPr>
            <p:cNvSpPr/>
            <p:nvPr/>
          </p:nvSpPr>
          <p:spPr>
            <a:xfrm>
              <a:off x="2712043" y="2043160"/>
              <a:ext cx="499610" cy="30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grpSp>
          <p:nvGrpSpPr>
            <p:cNvPr id="72" name="Group 71">
              <a:extLst>
                <a:ext uri="{FF2B5EF4-FFF2-40B4-BE49-F238E27FC236}">
                  <a16:creationId xmlns:a16="http://schemas.microsoft.com/office/drawing/2014/main" id="{C5DDEE40-9CA4-48E5-99AD-B21574EBAC38}"/>
                </a:ext>
              </a:extLst>
            </p:cNvPr>
            <p:cNvGrpSpPr/>
            <p:nvPr/>
          </p:nvGrpSpPr>
          <p:grpSpPr>
            <a:xfrm rot="12977183">
              <a:off x="2811163" y="1868042"/>
              <a:ext cx="168092" cy="840450"/>
              <a:chOff x="683418" y="3200400"/>
              <a:chExt cx="228603" cy="1143000"/>
            </a:xfrm>
          </p:grpSpPr>
          <p:sp>
            <p:nvSpPr>
              <p:cNvPr id="73" name="Freeform: Shape 72">
                <a:extLst>
                  <a:ext uri="{FF2B5EF4-FFF2-40B4-BE49-F238E27FC236}">
                    <a16:creationId xmlns:a16="http://schemas.microsoft.com/office/drawing/2014/main" id="{247CE50B-9E84-468D-8895-672D331CB1F3}"/>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u="sng" dirty="0">
                  <a:latin typeface="Arial" pitchFamily="34" charset="0"/>
                  <a:cs typeface="Arial" pitchFamily="34" charset="0"/>
                </a:endParaRPr>
              </a:p>
            </p:txBody>
          </p:sp>
          <p:sp>
            <p:nvSpPr>
              <p:cNvPr id="74" name="Rectangle 73">
                <a:extLst>
                  <a:ext uri="{FF2B5EF4-FFF2-40B4-BE49-F238E27FC236}">
                    <a16:creationId xmlns:a16="http://schemas.microsoft.com/office/drawing/2014/main" id="{21ADF1E6-3C18-4D0B-9F62-B1B8B158D779}"/>
                  </a:ext>
                </a:extLst>
              </p:cNvPr>
              <p:cNvSpPr/>
              <p:nvPr/>
            </p:nvSpPr>
            <p:spPr>
              <a:xfrm>
                <a:off x="683421" y="4191000"/>
                <a:ext cx="228600" cy="152400"/>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grpSp>
      </p:grpSp>
      <p:sp>
        <p:nvSpPr>
          <p:cNvPr id="76" name="Rectangle 75">
            <a:extLst>
              <a:ext uri="{FF2B5EF4-FFF2-40B4-BE49-F238E27FC236}">
                <a16:creationId xmlns:a16="http://schemas.microsoft.com/office/drawing/2014/main" id="{72F422FB-22FB-4349-8CDA-2AAC6FE2CACF}"/>
              </a:ext>
            </a:extLst>
          </p:cNvPr>
          <p:cNvSpPr/>
          <p:nvPr/>
        </p:nvSpPr>
        <p:spPr>
          <a:xfrm>
            <a:off x="8164444" y="1965602"/>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77" name="Rectangle 76">
            <a:extLst>
              <a:ext uri="{FF2B5EF4-FFF2-40B4-BE49-F238E27FC236}">
                <a16:creationId xmlns:a16="http://schemas.microsoft.com/office/drawing/2014/main" id="{CCDD94F5-2A8B-422C-901C-D7978451A5F2}"/>
              </a:ext>
            </a:extLst>
          </p:cNvPr>
          <p:cNvSpPr/>
          <p:nvPr/>
        </p:nvSpPr>
        <p:spPr>
          <a:xfrm>
            <a:off x="8164444" y="2730550"/>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78" name="Rectangle 77">
            <a:extLst>
              <a:ext uri="{FF2B5EF4-FFF2-40B4-BE49-F238E27FC236}">
                <a16:creationId xmlns:a16="http://schemas.microsoft.com/office/drawing/2014/main" id="{8F139D89-4FF9-43FC-BDF3-D509FDC1B498}"/>
              </a:ext>
            </a:extLst>
          </p:cNvPr>
          <p:cNvSpPr/>
          <p:nvPr/>
        </p:nvSpPr>
        <p:spPr>
          <a:xfrm>
            <a:off x="8164444" y="3495498"/>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Assess</a:t>
            </a:r>
          </a:p>
        </p:txBody>
      </p:sp>
      <p:sp>
        <p:nvSpPr>
          <p:cNvPr id="79" name="Rectangle 78">
            <a:extLst>
              <a:ext uri="{FF2B5EF4-FFF2-40B4-BE49-F238E27FC236}">
                <a16:creationId xmlns:a16="http://schemas.microsoft.com/office/drawing/2014/main" id="{4ADD1F43-803D-4E3B-8665-0C5E40EEBB51}"/>
              </a:ext>
            </a:extLst>
          </p:cNvPr>
          <p:cNvSpPr/>
          <p:nvPr/>
        </p:nvSpPr>
        <p:spPr>
          <a:xfrm>
            <a:off x="8164444" y="4260446"/>
            <a:ext cx="1893956" cy="71939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Verify</a:t>
            </a:r>
          </a:p>
        </p:txBody>
      </p:sp>
      <p:sp>
        <p:nvSpPr>
          <p:cNvPr id="80" name="Rectangle 79">
            <a:extLst>
              <a:ext uri="{FF2B5EF4-FFF2-40B4-BE49-F238E27FC236}">
                <a16:creationId xmlns:a16="http://schemas.microsoft.com/office/drawing/2014/main" id="{F52C2D6A-64DD-4596-A346-452ABC8C5483}"/>
              </a:ext>
            </a:extLst>
          </p:cNvPr>
          <p:cNvSpPr/>
          <p:nvPr/>
        </p:nvSpPr>
        <p:spPr>
          <a:xfrm>
            <a:off x="8164444" y="5025394"/>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Assure</a:t>
            </a:r>
          </a:p>
        </p:txBody>
      </p:sp>
      <p:sp>
        <p:nvSpPr>
          <p:cNvPr id="81" name="Rectangle 80">
            <a:extLst>
              <a:ext uri="{FF2B5EF4-FFF2-40B4-BE49-F238E27FC236}">
                <a16:creationId xmlns:a16="http://schemas.microsoft.com/office/drawing/2014/main" id="{B0824246-E128-4977-A25D-16C35899484A}"/>
              </a:ext>
            </a:extLst>
          </p:cNvPr>
          <p:cNvSpPr/>
          <p:nvPr/>
        </p:nvSpPr>
        <p:spPr>
          <a:xfrm>
            <a:off x="8164444" y="5790341"/>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Qualify</a:t>
            </a:r>
          </a:p>
        </p:txBody>
      </p:sp>
      <p:sp>
        <p:nvSpPr>
          <p:cNvPr id="82" name="Rectangle 81">
            <a:extLst>
              <a:ext uri="{FF2B5EF4-FFF2-40B4-BE49-F238E27FC236}">
                <a16:creationId xmlns:a16="http://schemas.microsoft.com/office/drawing/2014/main" id="{8EBAF567-A29D-4BE6-8DF4-E02DF5819596}"/>
              </a:ext>
            </a:extLst>
          </p:cNvPr>
          <p:cNvSpPr/>
          <p:nvPr/>
        </p:nvSpPr>
        <p:spPr>
          <a:xfrm>
            <a:off x="6183244" y="1965602"/>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83" name="Rectangle 82">
            <a:extLst>
              <a:ext uri="{FF2B5EF4-FFF2-40B4-BE49-F238E27FC236}">
                <a16:creationId xmlns:a16="http://schemas.microsoft.com/office/drawing/2014/main" id="{8B9613D0-1654-4A49-983A-9F1040F3DA6D}"/>
              </a:ext>
            </a:extLst>
          </p:cNvPr>
          <p:cNvSpPr/>
          <p:nvPr/>
        </p:nvSpPr>
        <p:spPr>
          <a:xfrm>
            <a:off x="6183244" y="2730550"/>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Integrate</a:t>
            </a:r>
          </a:p>
        </p:txBody>
      </p:sp>
      <p:sp>
        <p:nvSpPr>
          <p:cNvPr id="84" name="Rectangle 83">
            <a:extLst>
              <a:ext uri="{FF2B5EF4-FFF2-40B4-BE49-F238E27FC236}">
                <a16:creationId xmlns:a16="http://schemas.microsoft.com/office/drawing/2014/main" id="{0E37A4FD-37E4-4A78-8183-ECF8F7B6664C}"/>
              </a:ext>
            </a:extLst>
          </p:cNvPr>
          <p:cNvSpPr/>
          <p:nvPr/>
        </p:nvSpPr>
        <p:spPr>
          <a:xfrm>
            <a:off x="6183244" y="3495498"/>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Profile</a:t>
            </a:r>
          </a:p>
        </p:txBody>
      </p:sp>
      <p:sp>
        <p:nvSpPr>
          <p:cNvPr id="85" name="Rectangle 84">
            <a:extLst>
              <a:ext uri="{FF2B5EF4-FFF2-40B4-BE49-F238E27FC236}">
                <a16:creationId xmlns:a16="http://schemas.microsoft.com/office/drawing/2014/main" id="{495CF1AC-8CBE-4D5C-95A5-36BE3D303D72}"/>
              </a:ext>
            </a:extLst>
          </p:cNvPr>
          <p:cNvSpPr/>
          <p:nvPr/>
        </p:nvSpPr>
        <p:spPr>
          <a:xfrm>
            <a:off x="6183244" y="4260446"/>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Choose</a:t>
            </a:r>
          </a:p>
        </p:txBody>
      </p:sp>
      <p:sp>
        <p:nvSpPr>
          <p:cNvPr id="86" name="Rectangle 85">
            <a:extLst>
              <a:ext uri="{FF2B5EF4-FFF2-40B4-BE49-F238E27FC236}">
                <a16:creationId xmlns:a16="http://schemas.microsoft.com/office/drawing/2014/main" id="{972C5860-AE82-4A63-A6D7-B0CB635B747D}"/>
              </a:ext>
            </a:extLst>
          </p:cNvPr>
          <p:cNvSpPr/>
          <p:nvPr/>
        </p:nvSpPr>
        <p:spPr>
          <a:xfrm>
            <a:off x="6183244" y="502539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87" name="Rectangle 86">
            <a:extLst>
              <a:ext uri="{FF2B5EF4-FFF2-40B4-BE49-F238E27FC236}">
                <a16:creationId xmlns:a16="http://schemas.microsoft.com/office/drawing/2014/main" id="{BCB2CC7B-F275-46A7-AD0A-E1F091DD58C6}"/>
              </a:ext>
            </a:extLst>
          </p:cNvPr>
          <p:cNvSpPr/>
          <p:nvPr/>
        </p:nvSpPr>
        <p:spPr>
          <a:xfrm>
            <a:off x="6183244" y="5790341"/>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88" name="Rectangle 87">
            <a:extLst>
              <a:ext uri="{FF2B5EF4-FFF2-40B4-BE49-F238E27FC236}">
                <a16:creationId xmlns:a16="http://schemas.microsoft.com/office/drawing/2014/main" id="{F1485DAD-621A-46EB-8A17-F6116142DCC7}"/>
              </a:ext>
            </a:extLst>
          </p:cNvPr>
          <p:cNvSpPr/>
          <p:nvPr/>
        </p:nvSpPr>
        <p:spPr>
          <a:xfrm>
            <a:off x="4202044" y="1965602"/>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89" name="Rectangle 88">
            <a:extLst>
              <a:ext uri="{FF2B5EF4-FFF2-40B4-BE49-F238E27FC236}">
                <a16:creationId xmlns:a16="http://schemas.microsoft.com/office/drawing/2014/main" id="{8472286C-EB98-4DF9-9EC6-2F9ED9F4B53C}"/>
              </a:ext>
            </a:extLst>
          </p:cNvPr>
          <p:cNvSpPr/>
          <p:nvPr/>
        </p:nvSpPr>
        <p:spPr>
          <a:xfrm>
            <a:off x="4202044" y="2730550"/>
            <a:ext cx="1893956" cy="71939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90" name="Rectangle 89">
            <a:extLst>
              <a:ext uri="{FF2B5EF4-FFF2-40B4-BE49-F238E27FC236}">
                <a16:creationId xmlns:a16="http://schemas.microsoft.com/office/drawing/2014/main" id="{B9EDB340-BDB0-49BE-A903-834DFACCE421}"/>
              </a:ext>
            </a:extLst>
          </p:cNvPr>
          <p:cNvSpPr/>
          <p:nvPr/>
        </p:nvSpPr>
        <p:spPr>
          <a:xfrm>
            <a:off x="4202044" y="3495498"/>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91" name="Rectangle 90">
            <a:extLst>
              <a:ext uri="{FF2B5EF4-FFF2-40B4-BE49-F238E27FC236}">
                <a16:creationId xmlns:a16="http://schemas.microsoft.com/office/drawing/2014/main" id="{58F18A89-DC07-47B6-A2A3-FCA1FB0B3495}"/>
              </a:ext>
            </a:extLst>
          </p:cNvPr>
          <p:cNvSpPr/>
          <p:nvPr/>
        </p:nvSpPr>
        <p:spPr>
          <a:xfrm>
            <a:off x="4202044" y="4260446"/>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Trace</a:t>
            </a:r>
          </a:p>
        </p:txBody>
      </p:sp>
      <p:sp>
        <p:nvSpPr>
          <p:cNvPr id="92" name="Rectangle 91">
            <a:extLst>
              <a:ext uri="{FF2B5EF4-FFF2-40B4-BE49-F238E27FC236}">
                <a16:creationId xmlns:a16="http://schemas.microsoft.com/office/drawing/2014/main" id="{CF154DB3-7E54-42BE-9BAC-BE2601E72162}"/>
              </a:ext>
            </a:extLst>
          </p:cNvPr>
          <p:cNvSpPr/>
          <p:nvPr/>
        </p:nvSpPr>
        <p:spPr>
          <a:xfrm>
            <a:off x="4202044" y="5025394"/>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Navigate</a:t>
            </a:r>
          </a:p>
        </p:txBody>
      </p:sp>
      <p:sp>
        <p:nvSpPr>
          <p:cNvPr id="93" name="Rectangle 92">
            <a:extLst>
              <a:ext uri="{FF2B5EF4-FFF2-40B4-BE49-F238E27FC236}">
                <a16:creationId xmlns:a16="http://schemas.microsoft.com/office/drawing/2014/main" id="{38B62070-53E6-4D3E-804A-6E77256D7D42}"/>
              </a:ext>
            </a:extLst>
          </p:cNvPr>
          <p:cNvSpPr/>
          <p:nvPr/>
        </p:nvSpPr>
        <p:spPr>
          <a:xfrm>
            <a:off x="4202044" y="5790341"/>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Refactor</a:t>
            </a:r>
          </a:p>
        </p:txBody>
      </p:sp>
      <p:sp>
        <p:nvSpPr>
          <p:cNvPr id="94" name="Rectangle 93">
            <a:extLst>
              <a:ext uri="{FF2B5EF4-FFF2-40B4-BE49-F238E27FC236}">
                <a16:creationId xmlns:a16="http://schemas.microsoft.com/office/drawing/2014/main" id="{57F51C7F-4E09-483B-A5E4-B31C1FC3C0B5}"/>
              </a:ext>
            </a:extLst>
          </p:cNvPr>
          <p:cNvSpPr/>
          <p:nvPr/>
        </p:nvSpPr>
        <p:spPr>
          <a:xfrm>
            <a:off x="2220844" y="3495498"/>
            <a:ext cx="1893956" cy="71939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Extract</a:t>
            </a:r>
          </a:p>
        </p:txBody>
      </p:sp>
      <p:sp>
        <p:nvSpPr>
          <p:cNvPr id="95" name="Rectangle 94">
            <a:extLst>
              <a:ext uri="{FF2B5EF4-FFF2-40B4-BE49-F238E27FC236}">
                <a16:creationId xmlns:a16="http://schemas.microsoft.com/office/drawing/2014/main" id="{4E1EB696-D20A-4D4B-844C-7C32C2FEC5F7}"/>
              </a:ext>
            </a:extLst>
          </p:cNvPr>
          <p:cNvSpPr/>
          <p:nvPr/>
        </p:nvSpPr>
        <p:spPr>
          <a:xfrm>
            <a:off x="2220844" y="4260446"/>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Solve</a:t>
            </a:r>
          </a:p>
        </p:txBody>
      </p:sp>
      <p:sp>
        <p:nvSpPr>
          <p:cNvPr id="96" name="Rectangle 95">
            <a:extLst>
              <a:ext uri="{FF2B5EF4-FFF2-40B4-BE49-F238E27FC236}">
                <a16:creationId xmlns:a16="http://schemas.microsoft.com/office/drawing/2014/main" id="{2F1FD9B5-D648-42AE-907F-F9A624FB8E53}"/>
              </a:ext>
            </a:extLst>
          </p:cNvPr>
          <p:cNvSpPr/>
          <p:nvPr/>
        </p:nvSpPr>
        <p:spPr>
          <a:xfrm>
            <a:off x="2220844" y="5025394"/>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Experiment</a:t>
            </a:r>
          </a:p>
        </p:txBody>
      </p:sp>
      <p:sp>
        <p:nvSpPr>
          <p:cNvPr id="97" name="Rectangle 96">
            <a:extLst>
              <a:ext uri="{FF2B5EF4-FFF2-40B4-BE49-F238E27FC236}">
                <a16:creationId xmlns:a16="http://schemas.microsoft.com/office/drawing/2014/main" id="{15D38E50-6B93-48AC-9889-9C866473B84D}"/>
              </a:ext>
            </a:extLst>
          </p:cNvPr>
          <p:cNvSpPr/>
          <p:nvPr/>
        </p:nvSpPr>
        <p:spPr>
          <a:xfrm>
            <a:off x="2220844" y="5790341"/>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98" name="Rectangle 97">
            <a:extLst>
              <a:ext uri="{FF2B5EF4-FFF2-40B4-BE49-F238E27FC236}">
                <a16:creationId xmlns:a16="http://schemas.microsoft.com/office/drawing/2014/main" id="{868C694C-88C6-4630-A8F2-1100B4C7E704}"/>
              </a:ext>
            </a:extLst>
          </p:cNvPr>
          <p:cNvSpPr/>
          <p:nvPr/>
        </p:nvSpPr>
        <p:spPr>
          <a:xfrm>
            <a:off x="2220844" y="1965602"/>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99" name="Rectangle 98">
            <a:extLst>
              <a:ext uri="{FF2B5EF4-FFF2-40B4-BE49-F238E27FC236}">
                <a16:creationId xmlns:a16="http://schemas.microsoft.com/office/drawing/2014/main" id="{55CE863D-5BDF-4A80-8005-4A6869E7033A}"/>
              </a:ext>
            </a:extLst>
          </p:cNvPr>
          <p:cNvSpPr/>
          <p:nvPr/>
        </p:nvSpPr>
        <p:spPr>
          <a:xfrm>
            <a:off x="2220844" y="2730550"/>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sp>
        <p:nvSpPr>
          <p:cNvPr id="100" name="TextBox 99">
            <a:extLst>
              <a:ext uri="{FF2B5EF4-FFF2-40B4-BE49-F238E27FC236}">
                <a16:creationId xmlns:a16="http://schemas.microsoft.com/office/drawing/2014/main" id="{9C8A5F4E-8297-4D43-A912-E3974D78F942}"/>
              </a:ext>
            </a:extLst>
          </p:cNvPr>
          <p:cNvSpPr txBox="1"/>
          <p:nvPr/>
        </p:nvSpPr>
        <p:spPr>
          <a:xfrm>
            <a:off x="10372608" y="2068697"/>
            <a:ext cx="1581385" cy="584775"/>
          </a:xfrm>
          <a:prstGeom prst="rect">
            <a:avLst/>
          </a:prstGeom>
          <a:solidFill>
            <a:schemeClr val="accent6">
              <a:lumMod val="40000"/>
              <a:lumOff val="60000"/>
            </a:schemeClr>
          </a:solidFill>
        </p:spPr>
        <p:txBody>
          <a:bodyPr wrap="square" rtlCol="0" anchor="ctr">
            <a:spAutoFit/>
          </a:bodyPr>
          <a:lstStyle/>
          <a:p>
            <a:r>
              <a:rPr lang="en-US" sz="1600" dirty="0">
                <a:latin typeface="Arial" pitchFamily="34" charset="0"/>
                <a:cs typeface="Arial" pitchFamily="34" charset="0"/>
              </a:rPr>
              <a:t>Automatable tasks</a:t>
            </a:r>
          </a:p>
        </p:txBody>
      </p:sp>
    </p:spTree>
    <p:extLst>
      <p:ext uri="{BB962C8B-B14F-4D97-AF65-F5344CB8AC3E}">
        <p14:creationId xmlns:p14="http://schemas.microsoft.com/office/powerpoint/2010/main" val="45727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Box 101">
            <a:extLst>
              <a:ext uri="{FF2B5EF4-FFF2-40B4-BE49-F238E27FC236}">
                <a16:creationId xmlns:a16="http://schemas.microsoft.com/office/drawing/2014/main" id="{A581C472-3A88-4C7F-8C23-823F7FEA3F75}"/>
              </a:ext>
            </a:extLst>
          </p:cNvPr>
          <p:cNvSpPr txBox="1"/>
          <p:nvPr/>
        </p:nvSpPr>
        <p:spPr>
          <a:xfrm>
            <a:off x="10372608" y="2690071"/>
            <a:ext cx="1581385" cy="584775"/>
          </a:xfrm>
          <a:prstGeom prst="rect">
            <a:avLst/>
          </a:prstGeom>
          <a:solidFill>
            <a:schemeClr val="bg2">
              <a:lumMod val="90000"/>
            </a:schemeClr>
          </a:solidFill>
        </p:spPr>
        <p:txBody>
          <a:bodyPr wrap="square" rtlCol="0" anchor="ctr">
            <a:spAutoFit/>
          </a:bodyPr>
          <a:lstStyle/>
          <a:p>
            <a:r>
              <a:rPr lang="en-US" sz="1600" dirty="0">
                <a:latin typeface="Arial" pitchFamily="34" charset="0"/>
                <a:cs typeface="Arial" pitchFamily="34" charset="0"/>
              </a:rPr>
              <a:t>AI performed tasks</a:t>
            </a:r>
          </a:p>
        </p:txBody>
      </p:sp>
      <p:sp>
        <p:nvSpPr>
          <p:cNvPr id="41" name="TextBox 40">
            <a:extLst>
              <a:ext uri="{FF2B5EF4-FFF2-40B4-BE49-F238E27FC236}">
                <a16:creationId xmlns:a16="http://schemas.microsoft.com/office/drawing/2014/main" id="{294324BA-8DB8-4523-BE2E-C85E71F1025D}"/>
              </a:ext>
            </a:extLst>
          </p:cNvPr>
          <p:cNvSpPr txBox="1"/>
          <p:nvPr/>
        </p:nvSpPr>
        <p:spPr>
          <a:xfrm>
            <a:off x="8164444"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a:t>
            </a:r>
          </a:p>
        </p:txBody>
      </p:sp>
      <p:cxnSp>
        <p:nvCxnSpPr>
          <p:cNvPr id="45" name="Straight Connector 44">
            <a:extLst>
              <a:ext uri="{FF2B5EF4-FFF2-40B4-BE49-F238E27FC236}">
                <a16:creationId xmlns:a16="http://schemas.microsoft.com/office/drawing/2014/main" id="{914E6E50-6C25-45BB-9BCE-3F251034609F}"/>
              </a:ext>
            </a:extLst>
          </p:cNvPr>
          <p:cNvCxnSpPr>
            <a:cxnSpLocks/>
          </p:cNvCxnSpPr>
          <p:nvPr/>
        </p:nvCxnSpPr>
        <p:spPr>
          <a:xfrm>
            <a:off x="8495853"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3637458-74B2-4E04-B276-6DEDD23743CB}"/>
              </a:ext>
            </a:extLst>
          </p:cNvPr>
          <p:cNvSpPr txBox="1"/>
          <p:nvPr/>
        </p:nvSpPr>
        <p:spPr>
          <a:xfrm>
            <a:off x="6183244"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cxnSp>
        <p:nvCxnSpPr>
          <p:cNvPr id="48" name="Straight Connector 47">
            <a:extLst>
              <a:ext uri="{FF2B5EF4-FFF2-40B4-BE49-F238E27FC236}">
                <a16:creationId xmlns:a16="http://schemas.microsoft.com/office/drawing/2014/main" id="{4C297D49-E80C-44C6-BD10-CF1ADC5AC1CA}"/>
              </a:ext>
            </a:extLst>
          </p:cNvPr>
          <p:cNvCxnSpPr>
            <a:cxnSpLocks/>
          </p:cNvCxnSpPr>
          <p:nvPr/>
        </p:nvCxnSpPr>
        <p:spPr>
          <a:xfrm>
            <a:off x="6487758"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4277F7B-A419-42DC-821E-0EFBD197E959}"/>
              </a:ext>
            </a:extLst>
          </p:cNvPr>
          <p:cNvSpPr txBox="1"/>
          <p:nvPr/>
        </p:nvSpPr>
        <p:spPr>
          <a:xfrm>
            <a:off x="4202044"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cxnSp>
        <p:nvCxnSpPr>
          <p:cNvPr id="50" name="Straight Connector 49">
            <a:extLst>
              <a:ext uri="{FF2B5EF4-FFF2-40B4-BE49-F238E27FC236}">
                <a16:creationId xmlns:a16="http://schemas.microsoft.com/office/drawing/2014/main" id="{79C6C479-7B01-4B4E-A8FD-E04A618E8912}"/>
              </a:ext>
            </a:extLst>
          </p:cNvPr>
          <p:cNvCxnSpPr>
            <a:cxnSpLocks/>
          </p:cNvCxnSpPr>
          <p:nvPr/>
        </p:nvCxnSpPr>
        <p:spPr>
          <a:xfrm>
            <a:off x="4520802"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38EF17F-E30B-4172-848A-A11CE1E523FE}"/>
              </a:ext>
            </a:extLst>
          </p:cNvPr>
          <p:cNvSpPr txBox="1"/>
          <p:nvPr/>
        </p:nvSpPr>
        <p:spPr>
          <a:xfrm>
            <a:off x="2215322"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cxnSp>
        <p:nvCxnSpPr>
          <p:cNvPr id="52" name="Straight Connector 51">
            <a:extLst>
              <a:ext uri="{FF2B5EF4-FFF2-40B4-BE49-F238E27FC236}">
                <a16:creationId xmlns:a16="http://schemas.microsoft.com/office/drawing/2014/main" id="{34BC22F9-DB57-4CDF-9BED-D22473B1B3FC}"/>
              </a:ext>
            </a:extLst>
          </p:cNvPr>
          <p:cNvCxnSpPr>
            <a:cxnSpLocks/>
          </p:cNvCxnSpPr>
          <p:nvPr/>
        </p:nvCxnSpPr>
        <p:spPr>
          <a:xfrm>
            <a:off x="2550153"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4B07C93D-682C-4B93-927C-CDC83F841CF8}"/>
              </a:ext>
            </a:extLst>
          </p:cNvPr>
          <p:cNvGrpSpPr/>
          <p:nvPr/>
        </p:nvGrpSpPr>
        <p:grpSpPr>
          <a:xfrm>
            <a:off x="4762825" y="545296"/>
            <a:ext cx="772393" cy="524941"/>
            <a:chOff x="4559771" y="2107509"/>
            <a:chExt cx="1383830" cy="940491"/>
          </a:xfrm>
        </p:grpSpPr>
        <p:sp>
          <p:nvSpPr>
            <p:cNvPr id="54" name="Rectangle 53">
              <a:extLst>
                <a:ext uri="{FF2B5EF4-FFF2-40B4-BE49-F238E27FC236}">
                  <a16:creationId xmlns:a16="http://schemas.microsoft.com/office/drawing/2014/main" id="{1ED8DA58-CEC3-4115-A8D3-D0156C973CC9}"/>
                </a:ext>
              </a:extLst>
            </p:cNvPr>
            <p:cNvSpPr/>
            <p:nvPr/>
          </p:nvSpPr>
          <p:spPr>
            <a:xfrm>
              <a:off x="4957456" y="2107509"/>
              <a:ext cx="577536" cy="300131"/>
            </a:xfrm>
            <a:prstGeom prst="rect">
              <a:avLst/>
            </a:prstGeom>
            <a:solidFill>
              <a:schemeClr val="bg1"/>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sp>
          <p:nvSpPr>
            <p:cNvPr id="55" name="Rectangle 54">
              <a:extLst>
                <a:ext uri="{FF2B5EF4-FFF2-40B4-BE49-F238E27FC236}">
                  <a16:creationId xmlns:a16="http://schemas.microsoft.com/office/drawing/2014/main" id="{172CED10-C4BE-40E3-9994-944F290547B8}"/>
                </a:ext>
              </a:extLst>
            </p:cNvPr>
            <p:cNvSpPr/>
            <p:nvPr/>
          </p:nvSpPr>
          <p:spPr>
            <a:xfrm>
              <a:off x="4559771" y="2747869"/>
              <a:ext cx="577536" cy="300131"/>
            </a:xfrm>
            <a:prstGeom prst="rect">
              <a:avLst/>
            </a:prstGeom>
            <a:solidFill>
              <a:schemeClr val="bg1"/>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cxnSp>
          <p:nvCxnSpPr>
            <p:cNvPr id="56" name="Connector: Elbow 55">
              <a:extLst>
                <a:ext uri="{FF2B5EF4-FFF2-40B4-BE49-F238E27FC236}">
                  <a16:creationId xmlns:a16="http://schemas.microsoft.com/office/drawing/2014/main" id="{F08D7915-BB11-4332-8346-8334464EF4BC}"/>
                </a:ext>
              </a:extLst>
            </p:cNvPr>
            <p:cNvCxnSpPr>
              <a:cxnSpLocks/>
              <a:stCxn id="55" idx="0"/>
              <a:endCxn id="54" idx="2"/>
            </p:cNvCxnSpPr>
            <p:nvPr/>
          </p:nvCxnSpPr>
          <p:spPr>
            <a:xfrm rot="5400000" flipH="1" flipV="1">
              <a:off x="4877267" y="2378913"/>
              <a:ext cx="340229" cy="397685"/>
            </a:xfrm>
            <a:prstGeom prst="bentConnector3">
              <a:avLst>
                <a:gd name="adj1" fmla="val 50000"/>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1F148AE-8D00-4843-AA0C-8295157F1C37}"/>
                </a:ext>
              </a:extLst>
            </p:cNvPr>
            <p:cNvSpPr/>
            <p:nvPr/>
          </p:nvSpPr>
          <p:spPr>
            <a:xfrm>
              <a:off x="5366065" y="2747869"/>
              <a:ext cx="577536" cy="300131"/>
            </a:xfrm>
            <a:prstGeom prst="rect">
              <a:avLst/>
            </a:prstGeom>
            <a:solidFill>
              <a:schemeClr val="bg1"/>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cxnSp>
          <p:nvCxnSpPr>
            <p:cNvPr id="58" name="Connector: Elbow 57">
              <a:extLst>
                <a:ext uri="{FF2B5EF4-FFF2-40B4-BE49-F238E27FC236}">
                  <a16:creationId xmlns:a16="http://schemas.microsoft.com/office/drawing/2014/main" id="{0A08D4C0-1818-4916-A760-86560A7B0A1D}"/>
                </a:ext>
              </a:extLst>
            </p:cNvPr>
            <p:cNvCxnSpPr>
              <a:cxnSpLocks/>
              <a:stCxn id="57" idx="0"/>
              <a:endCxn id="54" idx="2"/>
            </p:cNvCxnSpPr>
            <p:nvPr/>
          </p:nvCxnSpPr>
          <p:spPr>
            <a:xfrm rot="16200000" flipV="1">
              <a:off x="5280415" y="2373450"/>
              <a:ext cx="340229" cy="408609"/>
            </a:xfrm>
            <a:prstGeom prst="bentConnector3">
              <a:avLst>
                <a:gd name="adj1" fmla="val 50000"/>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E06CEE02-A085-48B6-80F6-EF2B51310ABA}"/>
              </a:ext>
            </a:extLst>
          </p:cNvPr>
          <p:cNvGrpSpPr/>
          <p:nvPr/>
        </p:nvGrpSpPr>
        <p:grpSpPr>
          <a:xfrm>
            <a:off x="6771639" y="473903"/>
            <a:ext cx="510378" cy="667726"/>
            <a:chOff x="7414404" y="1920243"/>
            <a:chExt cx="914400" cy="1196307"/>
          </a:xfrm>
        </p:grpSpPr>
        <p:cxnSp>
          <p:nvCxnSpPr>
            <p:cNvPr id="60" name="Straight Connector 59">
              <a:extLst>
                <a:ext uri="{FF2B5EF4-FFF2-40B4-BE49-F238E27FC236}">
                  <a16:creationId xmlns:a16="http://schemas.microsoft.com/office/drawing/2014/main" id="{479B0A9C-1E69-4315-8BE1-7F350F674EC2}"/>
                </a:ext>
              </a:extLst>
            </p:cNvPr>
            <p:cNvCxnSpPr>
              <a:cxnSpLocks/>
            </p:cNvCxnSpPr>
            <p:nvPr/>
          </p:nvCxnSpPr>
          <p:spPr>
            <a:xfrm>
              <a:off x="7414404" y="2057260"/>
              <a:ext cx="914400" cy="0"/>
            </a:xfrm>
            <a:prstGeom prst="line">
              <a:avLst/>
            </a:prstGeom>
            <a:ln w="508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4B529092-773C-4A66-93B5-C0A91124A030}"/>
                </a:ext>
              </a:extLst>
            </p:cNvPr>
            <p:cNvSpPr/>
            <p:nvPr/>
          </p:nvSpPr>
          <p:spPr>
            <a:xfrm>
              <a:off x="7643004" y="1920243"/>
              <a:ext cx="152400" cy="274035"/>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cxnSp>
          <p:nvCxnSpPr>
            <p:cNvPr id="62" name="Straight Connector 61">
              <a:extLst>
                <a:ext uri="{FF2B5EF4-FFF2-40B4-BE49-F238E27FC236}">
                  <a16:creationId xmlns:a16="http://schemas.microsoft.com/office/drawing/2014/main" id="{483F9582-2757-4A23-8113-F40EB7AC8DFF}"/>
                </a:ext>
              </a:extLst>
            </p:cNvPr>
            <p:cNvCxnSpPr>
              <a:cxnSpLocks/>
            </p:cNvCxnSpPr>
            <p:nvPr/>
          </p:nvCxnSpPr>
          <p:spPr>
            <a:xfrm>
              <a:off x="7414404" y="2518396"/>
              <a:ext cx="914400" cy="0"/>
            </a:xfrm>
            <a:prstGeom prst="line">
              <a:avLst/>
            </a:prstGeom>
            <a:ln w="508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256ABDA9-5E37-42D0-B4C2-BC9C36DCAFEE}"/>
                </a:ext>
              </a:extLst>
            </p:cNvPr>
            <p:cNvSpPr/>
            <p:nvPr/>
          </p:nvSpPr>
          <p:spPr>
            <a:xfrm>
              <a:off x="8077200" y="2392965"/>
              <a:ext cx="152400" cy="274035"/>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cxnSp>
          <p:nvCxnSpPr>
            <p:cNvPr id="64" name="Straight Connector 63">
              <a:extLst>
                <a:ext uri="{FF2B5EF4-FFF2-40B4-BE49-F238E27FC236}">
                  <a16:creationId xmlns:a16="http://schemas.microsoft.com/office/drawing/2014/main" id="{C122DB3C-311B-4E10-B43A-CAAB0DD59CC0}"/>
                </a:ext>
              </a:extLst>
            </p:cNvPr>
            <p:cNvCxnSpPr>
              <a:cxnSpLocks/>
            </p:cNvCxnSpPr>
            <p:nvPr/>
          </p:nvCxnSpPr>
          <p:spPr>
            <a:xfrm>
              <a:off x="7414404" y="2979532"/>
              <a:ext cx="914400" cy="0"/>
            </a:xfrm>
            <a:prstGeom prst="line">
              <a:avLst/>
            </a:prstGeom>
            <a:ln w="508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ACAABD03-172E-4411-8F00-253F1736A808}"/>
                </a:ext>
              </a:extLst>
            </p:cNvPr>
            <p:cNvSpPr/>
            <p:nvPr/>
          </p:nvSpPr>
          <p:spPr>
            <a:xfrm>
              <a:off x="7772400" y="2842515"/>
              <a:ext cx="152400" cy="274035"/>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grpSp>
      <p:grpSp>
        <p:nvGrpSpPr>
          <p:cNvPr id="66" name="Group 65">
            <a:extLst>
              <a:ext uri="{FF2B5EF4-FFF2-40B4-BE49-F238E27FC236}">
                <a16:creationId xmlns:a16="http://schemas.microsoft.com/office/drawing/2014/main" id="{53BF8DF7-EBB2-49CE-8622-7CCA26FDDDF0}"/>
              </a:ext>
            </a:extLst>
          </p:cNvPr>
          <p:cNvGrpSpPr/>
          <p:nvPr/>
        </p:nvGrpSpPr>
        <p:grpSpPr>
          <a:xfrm>
            <a:off x="8823688" y="525342"/>
            <a:ext cx="564850" cy="564848"/>
            <a:chOff x="9914445" y="2218726"/>
            <a:chExt cx="1011992" cy="1011990"/>
          </a:xfrm>
        </p:grpSpPr>
        <p:sp>
          <p:nvSpPr>
            <p:cNvPr id="67" name="Oval 66">
              <a:extLst>
                <a:ext uri="{FF2B5EF4-FFF2-40B4-BE49-F238E27FC236}">
                  <a16:creationId xmlns:a16="http://schemas.microsoft.com/office/drawing/2014/main" id="{DA94F490-739A-41A4-AF31-A4558725788E}"/>
                </a:ext>
              </a:extLst>
            </p:cNvPr>
            <p:cNvSpPr/>
            <p:nvPr/>
          </p:nvSpPr>
          <p:spPr>
            <a:xfrm>
              <a:off x="9914445" y="2218726"/>
              <a:ext cx="1011992" cy="1011990"/>
            </a:xfrm>
            <a:prstGeom prst="ellipse">
              <a:avLst/>
            </a:prstGeom>
            <a:solidFill>
              <a:schemeClr val="bg1"/>
            </a:solid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sp>
          <p:nvSpPr>
            <p:cNvPr id="68" name="Rectangle 49">
              <a:extLst>
                <a:ext uri="{FF2B5EF4-FFF2-40B4-BE49-F238E27FC236}">
                  <a16:creationId xmlns:a16="http://schemas.microsoft.com/office/drawing/2014/main" id="{9EE92CCA-BC5D-4D0D-B78E-BD7E97311E67}"/>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u="sng" dirty="0">
                <a:latin typeface="Arial" pitchFamily="34" charset="0"/>
                <a:cs typeface="Arial" pitchFamily="34" charset="0"/>
              </a:endParaRPr>
            </a:p>
          </p:txBody>
        </p:sp>
      </p:grpSp>
      <p:grpSp>
        <p:nvGrpSpPr>
          <p:cNvPr id="69" name="Group 68">
            <a:extLst>
              <a:ext uri="{FF2B5EF4-FFF2-40B4-BE49-F238E27FC236}">
                <a16:creationId xmlns:a16="http://schemas.microsoft.com/office/drawing/2014/main" id="{D1CC861F-554F-4122-BBE5-B527AC4EF2C9}"/>
              </a:ext>
            </a:extLst>
          </p:cNvPr>
          <p:cNvGrpSpPr/>
          <p:nvPr/>
        </p:nvGrpSpPr>
        <p:grpSpPr>
          <a:xfrm>
            <a:off x="2990389" y="453697"/>
            <a:ext cx="491518" cy="701132"/>
            <a:chOff x="2331042" y="1868042"/>
            <a:chExt cx="880611" cy="1256158"/>
          </a:xfrm>
        </p:grpSpPr>
        <p:sp>
          <p:nvSpPr>
            <p:cNvPr id="70" name="Rectangle 69">
              <a:extLst>
                <a:ext uri="{FF2B5EF4-FFF2-40B4-BE49-F238E27FC236}">
                  <a16:creationId xmlns:a16="http://schemas.microsoft.com/office/drawing/2014/main" id="{228861F4-B40C-445A-9ACA-CABFA65F10FA}"/>
                </a:ext>
              </a:extLst>
            </p:cNvPr>
            <p:cNvSpPr/>
            <p:nvPr/>
          </p:nvSpPr>
          <p:spPr>
            <a:xfrm>
              <a:off x="2331042" y="2175369"/>
              <a:ext cx="741557" cy="948831"/>
            </a:xfrm>
            <a:prstGeom prst="rect">
              <a:avLst/>
            </a:prstGeom>
            <a:solidFill>
              <a:schemeClr val="bg1"/>
            </a:solidFill>
            <a:ln w="476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sp>
          <p:nvSpPr>
            <p:cNvPr id="71" name="Rectangle 70">
              <a:extLst>
                <a:ext uri="{FF2B5EF4-FFF2-40B4-BE49-F238E27FC236}">
                  <a16:creationId xmlns:a16="http://schemas.microsoft.com/office/drawing/2014/main" id="{6C9250C5-2110-4850-8040-B1F7FAEBD3FA}"/>
                </a:ext>
              </a:extLst>
            </p:cNvPr>
            <p:cNvSpPr/>
            <p:nvPr/>
          </p:nvSpPr>
          <p:spPr>
            <a:xfrm>
              <a:off x="2712043" y="2043160"/>
              <a:ext cx="499610" cy="30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grpSp>
          <p:nvGrpSpPr>
            <p:cNvPr id="72" name="Group 71">
              <a:extLst>
                <a:ext uri="{FF2B5EF4-FFF2-40B4-BE49-F238E27FC236}">
                  <a16:creationId xmlns:a16="http://schemas.microsoft.com/office/drawing/2014/main" id="{C5DDEE40-9CA4-48E5-99AD-B21574EBAC38}"/>
                </a:ext>
              </a:extLst>
            </p:cNvPr>
            <p:cNvGrpSpPr/>
            <p:nvPr/>
          </p:nvGrpSpPr>
          <p:grpSpPr>
            <a:xfrm rot="12977183">
              <a:off x="2811163" y="1868042"/>
              <a:ext cx="168092" cy="840450"/>
              <a:chOff x="683418" y="3200400"/>
              <a:chExt cx="228603" cy="1143000"/>
            </a:xfrm>
          </p:grpSpPr>
          <p:sp>
            <p:nvSpPr>
              <p:cNvPr id="73" name="Freeform: Shape 72">
                <a:extLst>
                  <a:ext uri="{FF2B5EF4-FFF2-40B4-BE49-F238E27FC236}">
                    <a16:creationId xmlns:a16="http://schemas.microsoft.com/office/drawing/2014/main" id="{247CE50B-9E84-468D-8895-672D331CB1F3}"/>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u="sng" dirty="0">
                  <a:latin typeface="Arial" pitchFamily="34" charset="0"/>
                  <a:cs typeface="Arial" pitchFamily="34" charset="0"/>
                </a:endParaRPr>
              </a:p>
            </p:txBody>
          </p:sp>
          <p:sp>
            <p:nvSpPr>
              <p:cNvPr id="74" name="Rectangle 73">
                <a:extLst>
                  <a:ext uri="{FF2B5EF4-FFF2-40B4-BE49-F238E27FC236}">
                    <a16:creationId xmlns:a16="http://schemas.microsoft.com/office/drawing/2014/main" id="{21ADF1E6-3C18-4D0B-9F62-B1B8B158D779}"/>
                  </a:ext>
                </a:extLst>
              </p:cNvPr>
              <p:cNvSpPr/>
              <p:nvPr/>
            </p:nvSpPr>
            <p:spPr>
              <a:xfrm>
                <a:off x="683421" y="4191000"/>
                <a:ext cx="228600" cy="152400"/>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grpSp>
      </p:grpSp>
      <p:sp>
        <p:nvSpPr>
          <p:cNvPr id="76" name="Rectangle 75">
            <a:extLst>
              <a:ext uri="{FF2B5EF4-FFF2-40B4-BE49-F238E27FC236}">
                <a16:creationId xmlns:a16="http://schemas.microsoft.com/office/drawing/2014/main" id="{72F422FB-22FB-4349-8CDA-2AAC6FE2CACF}"/>
              </a:ext>
            </a:extLst>
          </p:cNvPr>
          <p:cNvSpPr/>
          <p:nvPr/>
        </p:nvSpPr>
        <p:spPr>
          <a:xfrm>
            <a:off x="8164444" y="1965602"/>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77" name="Rectangle 76">
            <a:extLst>
              <a:ext uri="{FF2B5EF4-FFF2-40B4-BE49-F238E27FC236}">
                <a16:creationId xmlns:a16="http://schemas.microsoft.com/office/drawing/2014/main" id="{CCDD94F5-2A8B-422C-901C-D7978451A5F2}"/>
              </a:ext>
            </a:extLst>
          </p:cNvPr>
          <p:cNvSpPr/>
          <p:nvPr/>
        </p:nvSpPr>
        <p:spPr>
          <a:xfrm>
            <a:off x="8164444" y="2730550"/>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78" name="Rectangle 77">
            <a:extLst>
              <a:ext uri="{FF2B5EF4-FFF2-40B4-BE49-F238E27FC236}">
                <a16:creationId xmlns:a16="http://schemas.microsoft.com/office/drawing/2014/main" id="{8F139D89-4FF9-43FC-BDF3-D509FDC1B498}"/>
              </a:ext>
            </a:extLst>
          </p:cNvPr>
          <p:cNvSpPr/>
          <p:nvPr/>
        </p:nvSpPr>
        <p:spPr>
          <a:xfrm>
            <a:off x="8164444" y="3495498"/>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Assess</a:t>
            </a:r>
          </a:p>
        </p:txBody>
      </p:sp>
      <p:sp>
        <p:nvSpPr>
          <p:cNvPr id="79" name="Rectangle 78">
            <a:extLst>
              <a:ext uri="{FF2B5EF4-FFF2-40B4-BE49-F238E27FC236}">
                <a16:creationId xmlns:a16="http://schemas.microsoft.com/office/drawing/2014/main" id="{4ADD1F43-803D-4E3B-8665-0C5E40EEBB51}"/>
              </a:ext>
            </a:extLst>
          </p:cNvPr>
          <p:cNvSpPr/>
          <p:nvPr/>
        </p:nvSpPr>
        <p:spPr>
          <a:xfrm>
            <a:off x="8164444" y="4260446"/>
            <a:ext cx="1893956" cy="71939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Verify</a:t>
            </a:r>
          </a:p>
        </p:txBody>
      </p:sp>
      <p:sp>
        <p:nvSpPr>
          <p:cNvPr id="80" name="Rectangle 79">
            <a:extLst>
              <a:ext uri="{FF2B5EF4-FFF2-40B4-BE49-F238E27FC236}">
                <a16:creationId xmlns:a16="http://schemas.microsoft.com/office/drawing/2014/main" id="{F52C2D6A-64DD-4596-A346-452ABC8C5483}"/>
              </a:ext>
            </a:extLst>
          </p:cNvPr>
          <p:cNvSpPr/>
          <p:nvPr/>
        </p:nvSpPr>
        <p:spPr>
          <a:xfrm>
            <a:off x="8164444" y="5025394"/>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Assure</a:t>
            </a:r>
          </a:p>
        </p:txBody>
      </p:sp>
      <p:sp>
        <p:nvSpPr>
          <p:cNvPr id="81" name="Rectangle 80">
            <a:extLst>
              <a:ext uri="{FF2B5EF4-FFF2-40B4-BE49-F238E27FC236}">
                <a16:creationId xmlns:a16="http://schemas.microsoft.com/office/drawing/2014/main" id="{B0824246-E128-4977-A25D-16C35899484A}"/>
              </a:ext>
            </a:extLst>
          </p:cNvPr>
          <p:cNvSpPr/>
          <p:nvPr/>
        </p:nvSpPr>
        <p:spPr>
          <a:xfrm>
            <a:off x="8164444" y="5790341"/>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Qualify</a:t>
            </a:r>
          </a:p>
        </p:txBody>
      </p:sp>
      <p:sp>
        <p:nvSpPr>
          <p:cNvPr id="82" name="Rectangle 81">
            <a:extLst>
              <a:ext uri="{FF2B5EF4-FFF2-40B4-BE49-F238E27FC236}">
                <a16:creationId xmlns:a16="http://schemas.microsoft.com/office/drawing/2014/main" id="{8EBAF567-A29D-4BE6-8DF4-E02DF5819596}"/>
              </a:ext>
            </a:extLst>
          </p:cNvPr>
          <p:cNvSpPr/>
          <p:nvPr/>
        </p:nvSpPr>
        <p:spPr>
          <a:xfrm>
            <a:off x="6183244" y="1965602"/>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83" name="Rectangle 82">
            <a:extLst>
              <a:ext uri="{FF2B5EF4-FFF2-40B4-BE49-F238E27FC236}">
                <a16:creationId xmlns:a16="http://schemas.microsoft.com/office/drawing/2014/main" id="{8B9613D0-1654-4A49-983A-9F1040F3DA6D}"/>
              </a:ext>
            </a:extLst>
          </p:cNvPr>
          <p:cNvSpPr/>
          <p:nvPr/>
        </p:nvSpPr>
        <p:spPr>
          <a:xfrm>
            <a:off x="6183244" y="2730550"/>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Integrate</a:t>
            </a:r>
          </a:p>
        </p:txBody>
      </p:sp>
      <p:sp>
        <p:nvSpPr>
          <p:cNvPr id="84" name="Rectangle 83">
            <a:extLst>
              <a:ext uri="{FF2B5EF4-FFF2-40B4-BE49-F238E27FC236}">
                <a16:creationId xmlns:a16="http://schemas.microsoft.com/office/drawing/2014/main" id="{0E37A4FD-37E4-4A78-8183-ECF8F7B6664C}"/>
              </a:ext>
            </a:extLst>
          </p:cNvPr>
          <p:cNvSpPr/>
          <p:nvPr/>
        </p:nvSpPr>
        <p:spPr>
          <a:xfrm>
            <a:off x="6183244" y="3495498"/>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Profile</a:t>
            </a:r>
          </a:p>
        </p:txBody>
      </p:sp>
      <p:sp>
        <p:nvSpPr>
          <p:cNvPr id="85" name="Rectangle 84">
            <a:extLst>
              <a:ext uri="{FF2B5EF4-FFF2-40B4-BE49-F238E27FC236}">
                <a16:creationId xmlns:a16="http://schemas.microsoft.com/office/drawing/2014/main" id="{495CF1AC-8CBE-4D5C-95A5-36BE3D303D72}"/>
              </a:ext>
            </a:extLst>
          </p:cNvPr>
          <p:cNvSpPr/>
          <p:nvPr/>
        </p:nvSpPr>
        <p:spPr>
          <a:xfrm>
            <a:off x="6183244" y="4260446"/>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Choose</a:t>
            </a:r>
          </a:p>
        </p:txBody>
      </p:sp>
      <p:sp>
        <p:nvSpPr>
          <p:cNvPr id="86" name="Rectangle 85">
            <a:extLst>
              <a:ext uri="{FF2B5EF4-FFF2-40B4-BE49-F238E27FC236}">
                <a16:creationId xmlns:a16="http://schemas.microsoft.com/office/drawing/2014/main" id="{972C5860-AE82-4A63-A6D7-B0CB635B747D}"/>
              </a:ext>
            </a:extLst>
          </p:cNvPr>
          <p:cNvSpPr/>
          <p:nvPr/>
        </p:nvSpPr>
        <p:spPr>
          <a:xfrm>
            <a:off x="6183244" y="502539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87" name="Rectangle 86">
            <a:extLst>
              <a:ext uri="{FF2B5EF4-FFF2-40B4-BE49-F238E27FC236}">
                <a16:creationId xmlns:a16="http://schemas.microsoft.com/office/drawing/2014/main" id="{BCB2CC7B-F275-46A7-AD0A-E1F091DD58C6}"/>
              </a:ext>
            </a:extLst>
          </p:cNvPr>
          <p:cNvSpPr/>
          <p:nvPr/>
        </p:nvSpPr>
        <p:spPr>
          <a:xfrm>
            <a:off x="6183244" y="5790341"/>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88" name="Rectangle 87">
            <a:extLst>
              <a:ext uri="{FF2B5EF4-FFF2-40B4-BE49-F238E27FC236}">
                <a16:creationId xmlns:a16="http://schemas.microsoft.com/office/drawing/2014/main" id="{F1485DAD-621A-46EB-8A17-F6116142DCC7}"/>
              </a:ext>
            </a:extLst>
          </p:cNvPr>
          <p:cNvSpPr/>
          <p:nvPr/>
        </p:nvSpPr>
        <p:spPr>
          <a:xfrm>
            <a:off x="4202044" y="1965602"/>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89" name="Rectangle 88">
            <a:extLst>
              <a:ext uri="{FF2B5EF4-FFF2-40B4-BE49-F238E27FC236}">
                <a16:creationId xmlns:a16="http://schemas.microsoft.com/office/drawing/2014/main" id="{8472286C-EB98-4DF9-9EC6-2F9ED9F4B53C}"/>
              </a:ext>
            </a:extLst>
          </p:cNvPr>
          <p:cNvSpPr/>
          <p:nvPr/>
        </p:nvSpPr>
        <p:spPr>
          <a:xfrm>
            <a:off x="4202044" y="2730550"/>
            <a:ext cx="1893956" cy="71939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90" name="Rectangle 89">
            <a:extLst>
              <a:ext uri="{FF2B5EF4-FFF2-40B4-BE49-F238E27FC236}">
                <a16:creationId xmlns:a16="http://schemas.microsoft.com/office/drawing/2014/main" id="{B9EDB340-BDB0-49BE-A903-834DFACCE421}"/>
              </a:ext>
            </a:extLst>
          </p:cNvPr>
          <p:cNvSpPr/>
          <p:nvPr/>
        </p:nvSpPr>
        <p:spPr>
          <a:xfrm>
            <a:off x="4202044" y="3495498"/>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91" name="Rectangle 90">
            <a:extLst>
              <a:ext uri="{FF2B5EF4-FFF2-40B4-BE49-F238E27FC236}">
                <a16:creationId xmlns:a16="http://schemas.microsoft.com/office/drawing/2014/main" id="{58F18A89-DC07-47B6-A2A3-FCA1FB0B3495}"/>
              </a:ext>
            </a:extLst>
          </p:cNvPr>
          <p:cNvSpPr/>
          <p:nvPr/>
        </p:nvSpPr>
        <p:spPr>
          <a:xfrm>
            <a:off x="4202044" y="4260446"/>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Trace</a:t>
            </a:r>
          </a:p>
        </p:txBody>
      </p:sp>
      <p:sp>
        <p:nvSpPr>
          <p:cNvPr id="92" name="Rectangle 91">
            <a:extLst>
              <a:ext uri="{FF2B5EF4-FFF2-40B4-BE49-F238E27FC236}">
                <a16:creationId xmlns:a16="http://schemas.microsoft.com/office/drawing/2014/main" id="{CF154DB3-7E54-42BE-9BAC-BE2601E72162}"/>
              </a:ext>
            </a:extLst>
          </p:cNvPr>
          <p:cNvSpPr/>
          <p:nvPr/>
        </p:nvSpPr>
        <p:spPr>
          <a:xfrm>
            <a:off x="4202044" y="5025394"/>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Navigate</a:t>
            </a:r>
          </a:p>
        </p:txBody>
      </p:sp>
      <p:sp>
        <p:nvSpPr>
          <p:cNvPr id="93" name="Rectangle 92">
            <a:extLst>
              <a:ext uri="{FF2B5EF4-FFF2-40B4-BE49-F238E27FC236}">
                <a16:creationId xmlns:a16="http://schemas.microsoft.com/office/drawing/2014/main" id="{38B62070-53E6-4D3E-804A-6E77256D7D42}"/>
              </a:ext>
            </a:extLst>
          </p:cNvPr>
          <p:cNvSpPr/>
          <p:nvPr/>
        </p:nvSpPr>
        <p:spPr>
          <a:xfrm>
            <a:off x="4202044" y="5790341"/>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Refactor</a:t>
            </a:r>
          </a:p>
        </p:txBody>
      </p:sp>
      <p:sp>
        <p:nvSpPr>
          <p:cNvPr id="94" name="Rectangle 93">
            <a:extLst>
              <a:ext uri="{FF2B5EF4-FFF2-40B4-BE49-F238E27FC236}">
                <a16:creationId xmlns:a16="http://schemas.microsoft.com/office/drawing/2014/main" id="{57F51C7F-4E09-483B-A5E4-B31C1FC3C0B5}"/>
              </a:ext>
            </a:extLst>
          </p:cNvPr>
          <p:cNvSpPr/>
          <p:nvPr/>
        </p:nvSpPr>
        <p:spPr>
          <a:xfrm>
            <a:off x="2220844" y="3495498"/>
            <a:ext cx="1893956" cy="71939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Extract</a:t>
            </a:r>
          </a:p>
        </p:txBody>
      </p:sp>
      <p:sp>
        <p:nvSpPr>
          <p:cNvPr id="95" name="Rectangle 94">
            <a:extLst>
              <a:ext uri="{FF2B5EF4-FFF2-40B4-BE49-F238E27FC236}">
                <a16:creationId xmlns:a16="http://schemas.microsoft.com/office/drawing/2014/main" id="{4E1EB696-D20A-4D4B-844C-7C32C2FEC5F7}"/>
              </a:ext>
            </a:extLst>
          </p:cNvPr>
          <p:cNvSpPr/>
          <p:nvPr/>
        </p:nvSpPr>
        <p:spPr>
          <a:xfrm>
            <a:off x="2220844" y="4260446"/>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Solve</a:t>
            </a:r>
          </a:p>
        </p:txBody>
      </p:sp>
      <p:sp>
        <p:nvSpPr>
          <p:cNvPr id="96" name="Rectangle 95">
            <a:extLst>
              <a:ext uri="{FF2B5EF4-FFF2-40B4-BE49-F238E27FC236}">
                <a16:creationId xmlns:a16="http://schemas.microsoft.com/office/drawing/2014/main" id="{2F1FD9B5-D648-42AE-907F-F9A624FB8E53}"/>
              </a:ext>
            </a:extLst>
          </p:cNvPr>
          <p:cNvSpPr/>
          <p:nvPr/>
        </p:nvSpPr>
        <p:spPr>
          <a:xfrm>
            <a:off x="2220844" y="5025394"/>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Experiment</a:t>
            </a:r>
          </a:p>
        </p:txBody>
      </p:sp>
      <p:sp>
        <p:nvSpPr>
          <p:cNvPr id="97" name="Rectangle 96">
            <a:extLst>
              <a:ext uri="{FF2B5EF4-FFF2-40B4-BE49-F238E27FC236}">
                <a16:creationId xmlns:a16="http://schemas.microsoft.com/office/drawing/2014/main" id="{15D38E50-6B93-48AC-9889-9C866473B84D}"/>
              </a:ext>
            </a:extLst>
          </p:cNvPr>
          <p:cNvSpPr/>
          <p:nvPr/>
        </p:nvSpPr>
        <p:spPr>
          <a:xfrm>
            <a:off x="2220844" y="5790341"/>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98" name="Rectangle 97">
            <a:extLst>
              <a:ext uri="{FF2B5EF4-FFF2-40B4-BE49-F238E27FC236}">
                <a16:creationId xmlns:a16="http://schemas.microsoft.com/office/drawing/2014/main" id="{868C694C-88C6-4630-A8F2-1100B4C7E704}"/>
              </a:ext>
            </a:extLst>
          </p:cNvPr>
          <p:cNvSpPr/>
          <p:nvPr/>
        </p:nvSpPr>
        <p:spPr>
          <a:xfrm>
            <a:off x="2220844" y="1965602"/>
            <a:ext cx="1893956" cy="71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99" name="Rectangle 98">
            <a:extLst>
              <a:ext uri="{FF2B5EF4-FFF2-40B4-BE49-F238E27FC236}">
                <a16:creationId xmlns:a16="http://schemas.microsoft.com/office/drawing/2014/main" id="{55CE863D-5BDF-4A80-8005-4A6869E7033A}"/>
              </a:ext>
            </a:extLst>
          </p:cNvPr>
          <p:cNvSpPr/>
          <p:nvPr/>
        </p:nvSpPr>
        <p:spPr>
          <a:xfrm>
            <a:off x="2220844" y="2730550"/>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sp>
        <p:nvSpPr>
          <p:cNvPr id="100" name="TextBox 99">
            <a:extLst>
              <a:ext uri="{FF2B5EF4-FFF2-40B4-BE49-F238E27FC236}">
                <a16:creationId xmlns:a16="http://schemas.microsoft.com/office/drawing/2014/main" id="{9CFD5DFF-F495-40BC-812A-4D484973E8E2}"/>
              </a:ext>
            </a:extLst>
          </p:cNvPr>
          <p:cNvSpPr txBox="1"/>
          <p:nvPr/>
        </p:nvSpPr>
        <p:spPr>
          <a:xfrm>
            <a:off x="10372608" y="2068697"/>
            <a:ext cx="1581385" cy="584775"/>
          </a:xfrm>
          <a:prstGeom prst="rect">
            <a:avLst/>
          </a:prstGeom>
          <a:solidFill>
            <a:schemeClr val="accent6">
              <a:lumMod val="40000"/>
              <a:lumOff val="60000"/>
            </a:schemeClr>
          </a:solidFill>
        </p:spPr>
        <p:txBody>
          <a:bodyPr wrap="square" rtlCol="0" anchor="ctr">
            <a:spAutoFit/>
          </a:bodyPr>
          <a:lstStyle/>
          <a:p>
            <a:r>
              <a:rPr lang="en-US" sz="1600" dirty="0">
                <a:latin typeface="Arial" pitchFamily="34" charset="0"/>
                <a:cs typeface="Arial" pitchFamily="34" charset="0"/>
              </a:rPr>
              <a:t>Automatable tasks</a:t>
            </a:r>
          </a:p>
        </p:txBody>
      </p:sp>
      <p:sp>
        <p:nvSpPr>
          <p:cNvPr id="104" name="Speech Bubble: Rectangle 103">
            <a:extLst>
              <a:ext uri="{FF2B5EF4-FFF2-40B4-BE49-F238E27FC236}">
                <a16:creationId xmlns:a16="http://schemas.microsoft.com/office/drawing/2014/main" id="{E068A26A-CACC-4E94-ADE5-DC6932B338B7}"/>
              </a:ext>
            </a:extLst>
          </p:cNvPr>
          <p:cNvSpPr/>
          <p:nvPr/>
        </p:nvSpPr>
        <p:spPr>
          <a:xfrm>
            <a:off x="525331" y="2114301"/>
            <a:ext cx="2024822" cy="521877"/>
          </a:xfrm>
          <a:prstGeom prst="wedgeRectCallout">
            <a:avLst>
              <a:gd name="adj1" fmla="val 40133"/>
              <a:gd name="adj2" fmla="val 10618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We have seen examples in this program</a:t>
            </a:r>
          </a:p>
        </p:txBody>
      </p:sp>
      <p:sp>
        <p:nvSpPr>
          <p:cNvPr id="105" name="Speech Bubble: Rectangle 104">
            <a:extLst>
              <a:ext uri="{FF2B5EF4-FFF2-40B4-BE49-F238E27FC236}">
                <a16:creationId xmlns:a16="http://schemas.microsoft.com/office/drawing/2014/main" id="{4375B25D-BE07-4F75-B854-F727C14AD75A}"/>
              </a:ext>
            </a:extLst>
          </p:cNvPr>
          <p:cNvSpPr/>
          <p:nvPr/>
        </p:nvSpPr>
        <p:spPr>
          <a:xfrm>
            <a:off x="2133600" y="3638380"/>
            <a:ext cx="2024822" cy="719398"/>
          </a:xfrm>
          <a:prstGeom prst="wedgeRectCallout">
            <a:avLst>
              <a:gd name="adj1" fmla="val 60528"/>
              <a:gd name="adj2" fmla="val 732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Styles should be learnable Some of it could be based on a corpus of examples</a:t>
            </a:r>
          </a:p>
        </p:txBody>
      </p:sp>
      <p:sp>
        <p:nvSpPr>
          <p:cNvPr id="106" name="Speech Bubble: Rectangle 105">
            <a:extLst>
              <a:ext uri="{FF2B5EF4-FFF2-40B4-BE49-F238E27FC236}">
                <a16:creationId xmlns:a16="http://schemas.microsoft.com/office/drawing/2014/main" id="{5F590C9A-260D-48ED-A176-1AC8BDA54372}"/>
              </a:ext>
            </a:extLst>
          </p:cNvPr>
          <p:cNvSpPr/>
          <p:nvPr/>
        </p:nvSpPr>
        <p:spPr>
          <a:xfrm>
            <a:off x="2155411" y="4609247"/>
            <a:ext cx="2024822" cy="719398"/>
          </a:xfrm>
          <a:prstGeom prst="wedgeRectCallout">
            <a:avLst>
              <a:gd name="adj1" fmla="val 56400"/>
              <a:gd name="adj2" fmla="val -362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Design elements inserted by AI could be traced to specific requirements?</a:t>
            </a:r>
          </a:p>
        </p:txBody>
      </p:sp>
      <p:sp>
        <p:nvSpPr>
          <p:cNvPr id="107" name="Speech Bubble: Rectangle 106">
            <a:extLst>
              <a:ext uri="{FF2B5EF4-FFF2-40B4-BE49-F238E27FC236}">
                <a16:creationId xmlns:a16="http://schemas.microsoft.com/office/drawing/2014/main" id="{1E2CC776-AC1B-405B-ADEC-DDDBC10908A3}"/>
              </a:ext>
            </a:extLst>
          </p:cNvPr>
          <p:cNvSpPr/>
          <p:nvPr/>
        </p:nvSpPr>
        <p:spPr>
          <a:xfrm>
            <a:off x="4474201" y="1916780"/>
            <a:ext cx="2024822" cy="719398"/>
          </a:xfrm>
          <a:prstGeom prst="wedgeRectCallout">
            <a:avLst>
              <a:gd name="adj1" fmla="val 41590"/>
              <a:gd name="adj2" fmla="val 8266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Creating the adaptation between interfaces should be perfect for AI?</a:t>
            </a:r>
          </a:p>
        </p:txBody>
      </p:sp>
      <p:sp>
        <p:nvSpPr>
          <p:cNvPr id="108" name="Speech Bubble: Rectangle 107">
            <a:extLst>
              <a:ext uri="{FF2B5EF4-FFF2-40B4-BE49-F238E27FC236}">
                <a16:creationId xmlns:a16="http://schemas.microsoft.com/office/drawing/2014/main" id="{4B0564D0-41C3-4589-AFCE-1DE899C50224}"/>
              </a:ext>
            </a:extLst>
          </p:cNvPr>
          <p:cNvSpPr/>
          <p:nvPr/>
        </p:nvSpPr>
        <p:spPr>
          <a:xfrm>
            <a:off x="8143491" y="3638380"/>
            <a:ext cx="2024822" cy="468879"/>
          </a:xfrm>
          <a:prstGeom prst="wedgeRectCallout">
            <a:avLst>
              <a:gd name="adj1" fmla="val -58684"/>
              <a:gd name="adj2" fmla="val 3638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AI has shown to be able to predict hardware effects.</a:t>
            </a:r>
          </a:p>
        </p:txBody>
      </p:sp>
      <p:sp>
        <p:nvSpPr>
          <p:cNvPr id="109" name="Speech Bubble: Rectangle 108">
            <a:extLst>
              <a:ext uri="{FF2B5EF4-FFF2-40B4-BE49-F238E27FC236}">
                <a16:creationId xmlns:a16="http://schemas.microsoft.com/office/drawing/2014/main" id="{F3477FAE-1996-4BE5-A546-ED170416FD3C}"/>
              </a:ext>
            </a:extLst>
          </p:cNvPr>
          <p:cNvSpPr/>
          <p:nvPr/>
        </p:nvSpPr>
        <p:spPr>
          <a:xfrm>
            <a:off x="8122657" y="4609247"/>
            <a:ext cx="2024822" cy="722376"/>
          </a:xfrm>
          <a:prstGeom prst="wedgeRectCallout">
            <a:avLst>
              <a:gd name="adj1" fmla="val -60626"/>
              <a:gd name="adj2" fmla="val -3389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Given that nature of choice (a list of options), this should be amenable to AI.</a:t>
            </a:r>
          </a:p>
        </p:txBody>
      </p:sp>
      <p:sp>
        <p:nvSpPr>
          <p:cNvPr id="110" name="Speech Bubble: Rectangle 109">
            <a:extLst>
              <a:ext uri="{FF2B5EF4-FFF2-40B4-BE49-F238E27FC236}">
                <a16:creationId xmlns:a16="http://schemas.microsoft.com/office/drawing/2014/main" id="{33BE1606-0F76-49A7-A524-59B9F8241175}"/>
              </a:ext>
            </a:extLst>
          </p:cNvPr>
          <p:cNvSpPr/>
          <p:nvPr/>
        </p:nvSpPr>
        <p:spPr>
          <a:xfrm>
            <a:off x="6629400" y="1813925"/>
            <a:ext cx="2024822" cy="822253"/>
          </a:xfrm>
          <a:prstGeom prst="wedgeRectCallout">
            <a:avLst>
              <a:gd name="adj1" fmla="val 35277"/>
              <a:gd name="adj2" fmla="val 764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Generating human interpretable tests is something AI should be good at?</a:t>
            </a:r>
          </a:p>
        </p:txBody>
      </p:sp>
    </p:spTree>
    <p:extLst>
      <p:ext uri="{BB962C8B-B14F-4D97-AF65-F5344CB8AC3E}">
        <p14:creationId xmlns:p14="http://schemas.microsoft.com/office/powerpoint/2010/main" val="27363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fade">
                                      <p:cBhvr>
                                        <p:cTn id="13" dur="500"/>
                                        <p:tgtEl>
                                          <p:spTgt spid="10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500"/>
                                        <p:tgtEl>
                                          <p:spTgt spid="1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fade">
                                      <p:cBhvr>
                                        <p:cTn id="22" dur="500"/>
                                        <p:tgtEl>
                                          <p:spTgt spid="10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9"/>
                                        </p:tgtEl>
                                        <p:attrNameLst>
                                          <p:attrName>style.visibility</p:attrName>
                                        </p:attrNameLst>
                                      </p:cBhvr>
                                      <p:to>
                                        <p:strVal val="visible"/>
                                      </p:to>
                                    </p:set>
                                    <p:animEffect transition="in" filter="fade">
                                      <p:cBhvr>
                                        <p:cTn id="25"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107" grpId="0" animBg="1"/>
      <p:bldP spid="108" grpId="0" animBg="1"/>
      <p:bldP spid="109" grpId="0" animBg="1"/>
      <p:bldP spid="1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a:extLst>
              <a:ext uri="{FF2B5EF4-FFF2-40B4-BE49-F238E27FC236}">
                <a16:creationId xmlns:a16="http://schemas.microsoft.com/office/drawing/2014/main" id="{CB8B0EE8-BF62-48C6-A5BC-49E8B0D54EFD}"/>
              </a:ext>
            </a:extLst>
          </p:cNvPr>
          <p:cNvSpPr/>
          <p:nvPr/>
        </p:nvSpPr>
        <p:spPr>
          <a:xfrm>
            <a:off x="10287000" y="1965602"/>
            <a:ext cx="1752600" cy="2057400"/>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35" name="TextBox 134">
            <a:extLst>
              <a:ext uri="{FF2B5EF4-FFF2-40B4-BE49-F238E27FC236}">
                <a16:creationId xmlns:a16="http://schemas.microsoft.com/office/drawing/2014/main" id="{57E356F9-418C-4814-AD22-A1D5F1AD756C}"/>
              </a:ext>
            </a:extLst>
          </p:cNvPr>
          <p:cNvSpPr txBox="1"/>
          <p:nvPr/>
        </p:nvSpPr>
        <p:spPr>
          <a:xfrm>
            <a:off x="10372608" y="2068697"/>
            <a:ext cx="1581385" cy="584775"/>
          </a:xfrm>
          <a:prstGeom prst="rect">
            <a:avLst/>
          </a:prstGeom>
          <a:solidFill>
            <a:schemeClr val="accent6">
              <a:lumMod val="40000"/>
              <a:lumOff val="60000"/>
            </a:schemeClr>
          </a:solidFill>
        </p:spPr>
        <p:txBody>
          <a:bodyPr wrap="square" rtlCol="0" anchor="ctr">
            <a:spAutoFit/>
          </a:bodyPr>
          <a:lstStyle/>
          <a:p>
            <a:r>
              <a:rPr lang="en-US" sz="1600" dirty="0">
                <a:latin typeface="Arial" pitchFamily="34" charset="0"/>
                <a:cs typeface="Arial" pitchFamily="34" charset="0"/>
              </a:rPr>
              <a:t>Automatable tasks</a:t>
            </a:r>
          </a:p>
        </p:txBody>
      </p:sp>
      <p:sp>
        <p:nvSpPr>
          <p:cNvPr id="136" name="TextBox 135">
            <a:extLst>
              <a:ext uri="{FF2B5EF4-FFF2-40B4-BE49-F238E27FC236}">
                <a16:creationId xmlns:a16="http://schemas.microsoft.com/office/drawing/2014/main" id="{AD0E42D8-5A7C-4550-AF4C-B926B34EC260}"/>
              </a:ext>
            </a:extLst>
          </p:cNvPr>
          <p:cNvSpPr txBox="1"/>
          <p:nvPr/>
        </p:nvSpPr>
        <p:spPr>
          <a:xfrm>
            <a:off x="10372608" y="3322949"/>
            <a:ext cx="1581385" cy="584775"/>
          </a:xfrm>
          <a:prstGeom prst="rect">
            <a:avLst/>
          </a:prstGeom>
          <a:solidFill>
            <a:schemeClr val="accent4">
              <a:lumMod val="40000"/>
              <a:lumOff val="60000"/>
            </a:schemeClr>
          </a:solidFill>
        </p:spPr>
        <p:txBody>
          <a:bodyPr wrap="square" rtlCol="0" anchor="ctr">
            <a:spAutoFit/>
          </a:bodyPr>
          <a:lstStyle/>
          <a:p>
            <a:r>
              <a:rPr lang="en-US" sz="1600" dirty="0">
                <a:latin typeface="Arial" pitchFamily="34" charset="0"/>
                <a:cs typeface="Arial" pitchFamily="34" charset="0"/>
              </a:rPr>
              <a:t>Humans/AI symbiotic value</a:t>
            </a:r>
          </a:p>
        </p:txBody>
      </p:sp>
      <p:sp>
        <p:nvSpPr>
          <p:cNvPr id="41" name="TextBox 40">
            <a:extLst>
              <a:ext uri="{FF2B5EF4-FFF2-40B4-BE49-F238E27FC236}">
                <a16:creationId xmlns:a16="http://schemas.microsoft.com/office/drawing/2014/main" id="{294324BA-8DB8-4523-BE2E-C85E71F1025D}"/>
              </a:ext>
            </a:extLst>
          </p:cNvPr>
          <p:cNvSpPr txBox="1"/>
          <p:nvPr/>
        </p:nvSpPr>
        <p:spPr>
          <a:xfrm>
            <a:off x="8164444"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a:t>
            </a:r>
          </a:p>
        </p:txBody>
      </p:sp>
      <p:cxnSp>
        <p:nvCxnSpPr>
          <p:cNvPr id="45" name="Straight Connector 44">
            <a:extLst>
              <a:ext uri="{FF2B5EF4-FFF2-40B4-BE49-F238E27FC236}">
                <a16:creationId xmlns:a16="http://schemas.microsoft.com/office/drawing/2014/main" id="{914E6E50-6C25-45BB-9BCE-3F251034609F}"/>
              </a:ext>
            </a:extLst>
          </p:cNvPr>
          <p:cNvCxnSpPr>
            <a:cxnSpLocks/>
          </p:cNvCxnSpPr>
          <p:nvPr/>
        </p:nvCxnSpPr>
        <p:spPr>
          <a:xfrm>
            <a:off x="8495853"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3637458-74B2-4E04-B276-6DEDD23743CB}"/>
              </a:ext>
            </a:extLst>
          </p:cNvPr>
          <p:cNvSpPr txBox="1"/>
          <p:nvPr/>
        </p:nvSpPr>
        <p:spPr>
          <a:xfrm>
            <a:off x="6183244"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cxnSp>
        <p:nvCxnSpPr>
          <p:cNvPr id="48" name="Straight Connector 47">
            <a:extLst>
              <a:ext uri="{FF2B5EF4-FFF2-40B4-BE49-F238E27FC236}">
                <a16:creationId xmlns:a16="http://schemas.microsoft.com/office/drawing/2014/main" id="{4C297D49-E80C-44C6-BD10-CF1ADC5AC1CA}"/>
              </a:ext>
            </a:extLst>
          </p:cNvPr>
          <p:cNvCxnSpPr>
            <a:cxnSpLocks/>
          </p:cNvCxnSpPr>
          <p:nvPr/>
        </p:nvCxnSpPr>
        <p:spPr>
          <a:xfrm>
            <a:off x="6487758"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4277F7B-A419-42DC-821E-0EFBD197E959}"/>
              </a:ext>
            </a:extLst>
          </p:cNvPr>
          <p:cNvSpPr txBox="1"/>
          <p:nvPr/>
        </p:nvSpPr>
        <p:spPr>
          <a:xfrm>
            <a:off x="4202044"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cxnSp>
        <p:nvCxnSpPr>
          <p:cNvPr id="50" name="Straight Connector 49">
            <a:extLst>
              <a:ext uri="{FF2B5EF4-FFF2-40B4-BE49-F238E27FC236}">
                <a16:creationId xmlns:a16="http://schemas.microsoft.com/office/drawing/2014/main" id="{79C6C479-7B01-4B4E-A8FD-E04A618E8912}"/>
              </a:ext>
            </a:extLst>
          </p:cNvPr>
          <p:cNvCxnSpPr>
            <a:cxnSpLocks/>
          </p:cNvCxnSpPr>
          <p:nvPr/>
        </p:nvCxnSpPr>
        <p:spPr>
          <a:xfrm>
            <a:off x="4520802"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38EF17F-E30B-4172-848A-A11CE1E523FE}"/>
              </a:ext>
            </a:extLst>
          </p:cNvPr>
          <p:cNvSpPr txBox="1"/>
          <p:nvPr/>
        </p:nvSpPr>
        <p:spPr>
          <a:xfrm>
            <a:off x="2215322"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cxnSp>
        <p:nvCxnSpPr>
          <p:cNvPr id="52" name="Straight Connector 51">
            <a:extLst>
              <a:ext uri="{FF2B5EF4-FFF2-40B4-BE49-F238E27FC236}">
                <a16:creationId xmlns:a16="http://schemas.microsoft.com/office/drawing/2014/main" id="{34BC22F9-DB57-4CDF-9BED-D22473B1B3FC}"/>
              </a:ext>
            </a:extLst>
          </p:cNvPr>
          <p:cNvCxnSpPr>
            <a:cxnSpLocks/>
          </p:cNvCxnSpPr>
          <p:nvPr/>
        </p:nvCxnSpPr>
        <p:spPr>
          <a:xfrm>
            <a:off x="2550153"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72F422FB-22FB-4349-8CDA-2AAC6FE2CACF}"/>
              </a:ext>
            </a:extLst>
          </p:cNvPr>
          <p:cNvSpPr/>
          <p:nvPr/>
        </p:nvSpPr>
        <p:spPr>
          <a:xfrm>
            <a:off x="8164444" y="1965602"/>
            <a:ext cx="1893956" cy="7193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77" name="Rectangle 76">
            <a:extLst>
              <a:ext uri="{FF2B5EF4-FFF2-40B4-BE49-F238E27FC236}">
                <a16:creationId xmlns:a16="http://schemas.microsoft.com/office/drawing/2014/main" id="{CCDD94F5-2A8B-422C-901C-D7978451A5F2}"/>
              </a:ext>
            </a:extLst>
          </p:cNvPr>
          <p:cNvSpPr/>
          <p:nvPr/>
        </p:nvSpPr>
        <p:spPr>
          <a:xfrm>
            <a:off x="8164444" y="2730550"/>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78" name="Rectangle 77">
            <a:extLst>
              <a:ext uri="{FF2B5EF4-FFF2-40B4-BE49-F238E27FC236}">
                <a16:creationId xmlns:a16="http://schemas.microsoft.com/office/drawing/2014/main" id="{8F139D89-4FF9-43FC-BDF3-D509FDC1B498}"/>
              </a:ext>
            </a:extLst>
          </p:cNvPr>
          <p:cNvSpPr/>
          <p:nvPr/>
        </p:nvSpPr>
        <p:spPr>
          <a:xfrm>
            <a:off x="8164444" y="3495498"/>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Assess</a:t>
            </a:r>
          </a:p>
        </p:txBody>
      </p:sp>
      <p:sp>
        <p:nvSpPr>
          <p:cNvPr id="79" name="Rectangle 78">
            <a:extLst>
              <a:ext uri="{FF2B5EF4-FFF2-40B4-BE49-F238E27FC236}">
                <a16:creationId xmlns:a16="http://schemas.microsoft.com/office/drawing/2014/main" id="{4ADD1F43-803D-4E3B-8665-0C5E40EEBB51}"/>
              </a:ext>
            </a:extLst>
          </p:cNvPr>
          <p:cNvSpPr/>
          <p:nvPr/>
        </p:nvSpPr>
        <p:spPr>
          <a:xfrm>
            <a:off x="8164444" y="4260446"/>
            <a:ext cx="1893956" cy="71939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Verify</a:t>
            </a:r>
          </a:p>
        </p:txBody>
      </p:sp>
      <p:sp>
        <p:nvSpPr>
          <p:cNvPr id="80" name="Rectangle 79">
            <a:extLst>
              <a:ext uri="{FF2B5EF4-FFF2-40B4-BE49-F238E27FC236}">
                <a16:creationId xmlns:a16="http://schemas.microsoft.com/office/drawing/2014/main" id="{F52C2D6A-64DD-4596-A346-452ABC8C5483}"/>
              </a:ext>
            </a:extLst>
          </p:cNvPr>
          <p:cNvSpPr/>
          <p:nvPr/>
        </p:nvSpPr>
        <p:spPr>
          <a:xfrm>
            <a:off x="8164444" y="5025394"/>
            <a:ext cx="1893956" cy="7193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Assure</a:t>
            </a:r>
          </a:p>
        </p:txBody>
      </p:sp>
      <p:sp>
        <p:nvSpPr>
          <p:cNvPr id="81" name="Rectangle 80">
            <a:extLst>
              <a:ext uri="{FF2B5EF4-FFF2-40B4-BE49-F238E27FC236}">
                <a16:creationId xmlns:a16="http://schemas.microsoft.com/office/drawing/2014/main" id="{B0824246-E128-4977-A25D-16C35899484A}"/>
              </a:ext>
            </a:extLst>
          </p:cNvPr>
          <p:cNvSpPr/>
          <p:nvPr/>
        </p:nvSpPr>
        <p:spPr>
          <a:xfrm>
            <a:off x="8164444" y="5790341"/>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Qualify</a:t>
            </a:r>
          </a:p>
        </p:txBody>
      </p:sp>
      <p:sp>
        <p:nvSpPr>
          <p:cNvPr id="82" name="Rectangle 81">
            <a:extLst>
              <a:ext uri="{FF2B5EF4-FFF2-40B4-BE49-F238E27FC236}">
                <a16:creationId xmlns:a16="http://schemas.microsoft.com/office/drawing/2014/main" id="{8EBAF567-A29D-4BE6-8DF4-E02DF5819596}"/>
              </a:ext>
            </a:extLst>
          </p:cNvPr>
          <p:cNvSpPr/>
          <p:nvPr/>
        </p:nvSpPr>
        <p:spPr>
          <a:xfrm>
            <a:off x="6183244" y="1965602"/>
            <a:ext cx="1893956" cy="719398"/>
          </a:xfrm>
          <a:prstGeom prst="rect">
            <a:avLst/>
          </a:prstGeom>
          <a:solidFill>
            <a:srgbClr val="F0D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83" name="Rectangle 82">
            <a:extLst>
              <a:ext uri="{FF2B5EF4-FFF2-40B4-BE49-F238E27FC236}">
                <a16:creationId xmlns:a16="http://schemas.microsoft.com/office/drawing/2014/main" id="{8B9613D0-1654-4A49-983A-9F1040F3DA6D}"/>
              </a:ext>
            </a:extLst>
          </p:cNvPr>
          <p:cNvSpPr/>
          <p:nvPr/>
        </p:nvSpPr>
        <p:spPr>
          <a:xfrm>
            <a:off x="6183244" y="2730550"/>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Integrate</a:t>
            </a:r>
          </a:p>
        </p:txBody>
      </p:sp>
      <p:sp>
        <p:nvSpPr>
          <p:cNvPr id="84" name="Rectangle 83">
            <a:extLst>
              <a:ext uri="{FF2B5EF4-FFF2-40B4-BE49-F238E27FC236}">
                <a16:creationId xmlns:a16="http://schemas.microsoft.com/office/drawing/2014/main" id="{0E37A4FD-37E4-4A78-8183-ECF8F7B6664C}"/>
              </a:ext>
            </a:extLst>
          </p:cNvPr>
          <p:cNvSpPr/>
          <p:nvPr/>
        </p:nvSpPr>
        <p:spPr>
          <a:xfrm>
            <a:off x="6183244" y="3495498"/>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Profile</a:t>
            </a:r>
          </a:p>
        </p:txBody>
      </p:sp>
      <p:sp>
        <p:nvSpPr>
          <p:cNvPr id="85" name="Rectangle 84">
            <a:extLst>
              <a:ext uri="{FF2B5EF4-FFF2-40B4-BE49-F238E27FC236}">
                <a16:creationId xmlns:a16="http://schemas.microsoft.com/office/drawing/2014/main" id="{495CF1AC-8CBE-4D5C-95A5-36BE3D303D72}"/>
              </a:ext>
            </a:extLst>
          </p:cNvPr>
          <p:cNvSpPr/>
          <p:nvPr/>
        </p:nvSpPr>
        <p:spPr>
          <a:xfrm>
            <a:off x="6183244" y="4260446"/>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Choose</a:t>
            </a:r>
          </a:p>
        </p:txBody>
      </p:sp>
      <p:sp>
        <p:nvSpPr>
          <p:cNvPr id="86" name="Rectangle 85">
            <a:extLst>
              <a:ext uri="{FF2B5EF4-FFF2-40B4-BE49-F238E27FC236}">
                <a16:creationId xmlns:a16="http://schemas.microsoft.com/office/drawing/2014/main" id="{972C5860-AE82-4A63-A6D7-B0CB635B747D}"/>
              </a:ext>
            </a:extLst>
          </p:cNvPr>
          <p:cNvSpPr/>
          <p:nvPr/>
        </p:nvSpPr>
        <p:spPr>
          <a:xfrm>
            <a:off x="6183244" y="502539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87" name="Rectangle 86">
            <a:extLst>
              <a:ext uri="{FF2B5EF4-FFF2-40B4-BE49-F238E27FC236}">
                <a16:creationId xmlns:a16="http://schemas.microsoft.com/office/drawing/2014/main" id="{BCB2CC7B-F275-46A7-AD0A-E1F091DD58C6}"/>
              </a:ext>
            </a:extLst>
          </p:cNvPr>
          <p:cNvSpPr/>
          <p:nvPr/>
        </p:nvSpPr>
        <p:spPr>
          <a:xfrm>
            <a:off x="6183244" y="5790341"/>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88" name="Rectangle 87">
            <a:extLst>
              <a:ext uri="{FF2B5EF4-FFF2-40B4-BE49-F238E27FC236}">
                <a16:creationId xmlns:a16="http://schemas.microsoft.com/office/drawing/2014/main" id="{F1485DAD-621A-46EB-8A17-F6116142DCC7}"/>
              </a:ext>
            </a:extLst>
          </p:cNvPr>
          <p:cNvSpPr/>
          <p:nvPr/>
        </p:nvSpPr>
        <p:spPr>
          <a:xfrm>
            <a:off x="4202044" y="1965602"/>
            <a:ext cx="1893956" cy="7193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89" name="Rectangle 88">
            <a:extLst>
              <a:ext uri="{FF2B5EF4-FFF2-40B4-BE49-F238E27FC236}">
                <a16:creationId xmlns:a16="http://schemas.microsoft.com/office/drawing/2014/main" id="{8472286C-EB98-4DF9-9EC6-2F9ED9F4B53C}"/>
              </a:ext>
            </a:extLst>
          </p:cNvPr>
          <p:cNvSpPr/>
          <p:nvPr/>
        </p:nvSpPr>
        <p:spPr>
          <a:xfrm>
            <a:off x="4202044" y="2730550"/>
            <a:ext cx="1893956" cy="71939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90" name="Rectangle 89">
            <a:extLst>
              <a:ext uri="{FF2B5EF4-FFF2-40B4-BE49-F238E27FC236}">
                <a16:creationId xmlns:a16="http://schemas.microsoft.com/office/drawing/2014/main" id="{B9EDB340-BDB0-49BE-A903-834DFACCE421}"/>
              </a:ext>
            </a:extLst>
          </p:cNvPr>
          <p:cNvSpPr/>
          <p:nvPr/>
        </p:nvSpPr>
        <p:spPr>
          <a:xfrm>
            <a:off x="4202044" y="3495498"/>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91" name="Rectangle 90">
            <a:extLst>
              <a:ext uri="{FF2B5EF4-FFF2-40B4-BE49-F238E27FC236}">
                <a16:creationId xmlns:a16="http://schemas.microsoft.com/office/drawing/2014/main" id="{58F18A89-DC07-47B6-A2A3-FCA1FB0B3495}"/>
              </a:ext>
            </a:extLst>
          </p:cNvPr>
          <p:cNvSpPr/>
          <p:nvPr/>
        </p:nvSpPr>
        <p:spPr>
          <a:xfrm>
            <a:off x="4202044" y="4260446"/>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Trace</a:t>
            </a:r>
          </a:p>
        </p:txBody>
      </p:sp>
      <p:sp>
        <p:nvSpPr>
          <p:cNvPr id="92" name="Rectangle 91">
            <a:extLst>
              <a:ext uri="{FF2B5EF4-FFF2-40B4-BE49-F238E27FC236}">
                <a16:creationId xmlns:a16="http://schemas.microsoft.com/office/drawing/2014/main" id="{CF154DB3-7E54-42BE-9BAC-BE2601E72162}"/>
              </a:ext>
            </a:extLst>
          </p:cNvPr>
          <p:cNvSpPr/>
          <p:nvPr/>
        </p:nvSpPr>
        <p:spPr>
          <a:xfrm>
            <a:off x="4202044" y="5025394"/>
            <a:ext cx="1893956" cy="7193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Navigate</a:t>
            </a:r>
          </a:p>
        </p:txBody>
      </p:sp>
      <p:sp>
        <p:nvSpPr>
          <p:cNvPr id="93" name="Rectangle 92">
            <a:extLst>
              <a:ext uri="{FF2B5EF4-FFF2-40B4-BE49-F238E27FC236}">
                <a16:creationId xmlns:a16="http://schemas.microsoft.com/office/drawing/2014/main" id="{38B62070-53E6-4D3E-804A-6E77256D7D42}"/>
              </a:ext>
            </a:extLst>
          </p:cNvPr>
          <p:cNvSpPr/>
          <p:nvPr/>
        </p:nvSpPr>
        <p:spPr>
          <a:xfrm>
            <a:off x="4202044" y="5790341"/>
            <a:ext cx="1893956" cy="7193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Refactor</a:t>
            </a:r>
          </a:p>
        </p:txBody>
      </p:sp>
      <p:sp>
        <p:nvSpPr>
          <p:cNvPr id="94" name="Rectangle 93">
            <a:extLst>
              <a:ext uri="{FF2B5EF4-FFF2-40B4-BE49-F238E27FC236}">
                <a16:creationId xmlns:a16="http://schemas.microsoft.com/office/drawing/2014/main" id="{57F51C7F-4E09-483B-A5E4-B31C1FC3C0B5}"/>
              </a:ext>
            </a:extLst>
          </p:cNvPr>
          <p:cNvSpPr/>
          <p:nvPr/>
        </p:nvSpPr>
        <p:spPr>
          <a:xfrm>
            <a:off x="2220844" y="3495498"/>
            <a:ext cx="1893956" cy="71939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Extract</a:t>
            </a:r>
          </a:p>
        </p:txBody>
      </p:sp>
      <p:sp>
        <p:nvSpPr>
          <p:cNvPr id="95" name="Rectangle 94">
            <a:extLst>
              <a:ext uri="{FF2B5EF4-FFF2-40B4-BE49-F238E27FC236}">
                <a16:creationId xmlns:a16="http://schemas.microsoft.com/office/drawing/2014/main" id="{4E1EB696-D20A-4D4B-844C-7C32C2FEC5F7}"/>
              </a:ext>
            </a:extLst>
          </p:cNvPr>
          <p:cNvSpPr/>
          <p:nvPr/>
        </p:nvSpPr>
        <p:spPr>
          <a:xfrm>
            <a:off x="2220844" y="4260446"/>
            <a:ext cx="1893956" cy="7193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Solve</a:t>
            </a:r>
          </a:p>
        </p:txBody>
      </p:sp>
      <p:sp>
        <p:nvSpPr>
          <p:cNvPr id="96" name="Rectangle 95">
            <a:extLst>
              <a:ext uri="{FF2B5EF4-FFF2-40B4-BE49-F238E27FC236}">
                <a16:creationId xmlns:a16="http://schemas.microsoft.com/office/drawing/2014/main" id="{2F1FD9B5-D648-42AE-907F-F9A624FB8E53}"/>
              </a:ext>
            </a:extLst>
          </p:cNvPr>
          <p:cNvSpPr/>
          <p:nvPr/>
        </p:nvSpPr>
        <p:spPr>
          <a:xfrm>
            <a:off x="2220844" y="5025394"/>
            <a:ext cx="1893956" cy="7193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Experiment</a:t>
            </a:r>
          </a:p>
        </p:txBody>
      </p:sp>
      <p:sp>
        <p:nvSpPr>
          <p:cNvPr id="97" name="Rectangle 96">
            <a:extLst>
              <a:ext uri="{FF2B5EF4-FFF2-40B4-BE49-F238E27FC236}">
                <a16:creationId xmlns:a16="http://schemas.microsoft.com/office/drawing/2014/main" id="{15D38E50-6B93-48AC-9889-9C866473B84D}"/>
              </a:ext>
            </a:extLst>
          </p:cNvPr>
          <p:cNvSpPr/>
          <p:nvPr/>
        </p:nvSpPr>
        <p:spPr>
          <a:xfrm>
            <a:off x="2220844" y="5790341"/>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98" name="Rectangle 97">
            <a:extLst>
              <a:ext uri="{FF2B5EF4-FFF2-40B4-BE49-F238E27FC236}">
                <a16:creationId xmlns:a16="http://schemas.microsoft.com/office/drawing/2014/main" id="{868C694C-88C6-4630-A8F2-1100B4C7E704}"/>
              </a:ext>
            </a:extLst>
          </p:cNvPr>
          <p:cNvSpPr/>
          <p:nvPr/>
        </p:nvSpPr>
        <p:spPr>
          <a:xfrm>
            <a:off x="2220844" y="1965602"/>
            <a:ext cx="1893956" cy="7193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99" name="Rectangle 98">
            <a:extLst>
              <a:ext uri="{FF2B5EF4-FFF2-40B4-BE49-F238E27FC236}">
                <a16:creationId xmlns:a16="http://schemas.microsoft.com/office/drawing/2014/main" id="{55CE863D-5BDF-4A80-8005-4A6869E7033A}"/>
              </a:ext>
            </a:extLst>
          </p:cNvPr>
          <p:cNvSpPr/>
          <p:nvPr/>
        </p:nvSpPr>
        <p:spPr>
          <a:xfrm>
            <a:off x="2220844" y="2730550"/>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sp>
        <p:nvSpPr>
          <p:cNvPr id="75" name="Speech Bubble: Rectangle 74">
            <a:extLst>
              <a:ext uri="{FF2B5EF4-FFF2-40B4-BE49-F238E27FC236}">
                <a16:creationId xmlns:a16="http://schemas.microsoft.com/office/drawing/2014/main" id="{C05B7D3A-A91A-423D-A539-3B27EC29C80E}"/>
              </a:ext>
            </a:extLst>
          </p:cNvPr>
          <p:cNvSpPr/>
          <p:nvPr/>
        </p:nvSpPr>
        <p:spPr>
          <a:xfrm>
            <a:off x="337378" y="4675044"/>
            <a:ext cx="2024822" cy="609600"/>
          </a:xfrm>
          <a:prstGeom prst="wedgeRectCallout">
            <a:avLst>
              <a:gd name="adj1" fmla="val 46446"/>
              <a:gd name="adj2" fmla="val 8630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Human provides direction </a:t>
            </a:r>
          </a:p>
          <a:p>
            <a:pPr marL="171450" indent="-171450">
              <a:buFont typeface="Arial" panose="020B0604020202020204" pitchFamily="34" charset="0"/>
              <a:buChar char="•"/>
            </a:pPr>
            <a:r>
              <a:rPr lang="en-US" sz="1200" dirty="0">
                <a:latin typeface="Arial" pitchFamily="34" charset="0"/>
                <a:cs typeface="Arial" pitchFamily="34" charset="0"/>
              </a:rPr>
              <a:t>Which behavior to study</a:t>
            </a:r>
          </a:p>
          <a:p>
            <a:pPr marL="171450" indent="-171450">
              <a:buFont typeface="Arial" panose="020B0604020202020204" pitchFamily="34" charset="0"/>
              <a:buChar char="•"/>
            </a:pPr>
            <a:r>
              <a:rPr lang="en-US" sz="1200" dirty="0">
                <a:latin typeface="Arial" pitchFamily="34" charset="0"/>
                <a:cs typeface="Arial" pitchFamily="34" charset="0"/>
              </a:rPr>
              <a:t>Which technology to try</a:t>
            </a:r>
          </a:p>
        </p:txBody>
      </p:sp>
      <p:sp>
        <p:nvSpPr>
          <p:cNvPr id="100" name="Speech Bubble: Rectangle 99">
            <a:extLst>
              <a:ext uri="{FF2B5EF4-FFF2-40B4-BE49-F238E27FC236}">
                <a16:creationId xmlns:a16="http://schemas.microsoft.com/office/drawing/2014/main" id="{DBC0C2D2-26E9-4852-973E-D5E32F697FA9}"/>
              </a:ext>
            </a:extLst>
          </p:cNvPr>
          <p:cNvSpPr/>
          <p:nvPr/>
        </p:nvSpPr>
        <p:spPr>
          <a:xfrm>
            <a:off x="337378" y="1355117"/>
            <a:ext cx="2024822" cy="832806"/>
          </a:xfrm>
          <a:prstGeom prst="wedgeRectCallout">
            <a:avLst>
              <a:gd name="adj1" fmla="val 46446"/>
              <a:gd name="adj2" fmla="val 8630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latin typeface="Arial" pitchFamily="34" charset="0"/>
                <a:cs typeface="Arial" pitchFamily="34" charset="0"/>
              </a:rPr>
              <a:t>Anticipate actions, choices </a:t>
            </a:r>
          </a:p>
          <a:p>
            <a:pPr marL="171450" indent="-171450">
              <a:buFont typeface="Arial" panose="020B0604020202020204" pitchFamily="34" charset="0"/>
              <a:buChar char="•"/>
            </a:pPr>
            <a:r>
              <a:rPr lang="en-US" sz="1200" dirty="0">
                <a:latin typeface="Arial" pitchFamily="34" charset="0"/>
                <a:cs typeface="Arial" pitchFamily="34" charset="0"/>
              </a:rPr>
              <a:t>Detect patterns</a:t>
            </a:r>
          </a:p>
          <a:p>
            <a:pPr marL="171450" indent="-171450">
              <a:buFont typeface="Arial" panose="020B0604020202020204" pitchFamily="34" charset="0"/>
              <a:buChar char="•"/>
            </a:pPr>
            <a:r>
              <a:rPr lang="en-US" sz="1200" dirty="0">
                <a:latin typeface="Arial" pitchFamily="34" charset="0"/>
                <a:cs typeface="Arial" pitchFamily="34" charset="0"/>
              </a:rPr>
              <a:t>Allow easy correcting</a:t>
            </a:r>
          </a:p>
        </p:txBody>
      </p:sp>
      <p:sp>
        <p:nvSpPr>
          <p:cNvPr id="102" name="Speech Bubble: Rectangle 101">
            <a:extLst>
              <a:ext uri="{FF2B5EF4-FFF2-40B4-BE49-F238E27FC236}">
                <a16:creationId xmlns:a16="http://schemas.microsoft.com/office/drawing/2014/main" id="{DD6BCA8C-75A4-40F5-A938-08B413521A52}"/>
              </a:ext>
            </a:extLst>
          </p:cNvPr>
          <p:cNvSpPr/>
          <p:nvPr/>
        </p:nvSpPr>
        <p:spPr>
          <a:xfrm>
            <a:off x="337378" y="3774190"/>
            <a:ext cx="2024822" cy="585386"/>
          </a:xfrm>
          <a:prstGeom prst="wedgeRectCallout">
            <a:avLst>
              <a:gd name="adj1" fmla="val 46446"/>
              <a:gd name="adj2" fmla="val 8630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Formulate problem where standard methodology applies</a:t>
            </a:r>
          </a:p>
        </p:txBody>
      </p:sp>
      <p:sp>
        <p:nvSpPr>
          <p:cNvPr id="104" name="Speech Bubble: Rectangle 103">
            <a:extLst>
              <a:ext uri="{FF2B5EF4-FFF2-40B4-BE49-F238E27FC236}">
                <a16:creationId xmlns:a16="http://schemas.microsoft.com/office/drawing/2014/main" id="{2C39168B-E958-4CF8-92C0-A0D1EDBD905C}"/>
              </a:ext>
            </a:extLst>
          </p:cNvPr>
          <p:cNvSpPr/>
          <p:nvPr/>
        </p:nvSpPr>
        <p:spPr>
          <a:xfrm>
            <a:off x="5948196" y="5312034"/>
            <a:ext cx="2024822" cy="585386"/>
          </a:xfrm>
          <a:prstGeom prst="wedgeRectCallout">
            <a:avLst>
              <a:gd name="adj1" fmla="val -48820"/>
              <a:gd name="adj2" fmla="val -8147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Anticipate user navigation destination</a:t>
            </a:r>
          </a:p>
        </p:txBody>
      </p:sp>
      <p:sp>
        <p:nvSpPr>
          <p:cNvPr id="105" name="Speech Bubble: Rectangle 104">
            <a:extLst>
              <a:ext uri="{FF2B5EF4-FFF2-40B4-BE49-F238E27FC236}">
                <a16:creationId xmlns:a16="http://schemas.microsoft.com/office/drawing/2014/main" id="{D89C6C40-13BD-4CCA-9F41-9428B8E17FB8}"/>
              </a:ext>
            </a:extLst>
          </p:cNvPr>
          <p:cNvSpPr/>
          <p:nvPr/>
        </p:nvSpPr>
        <p:spPr>
          <a:xfrm>
            <a:off x="9829800" y="1604274"/>
            <a:ext cx="2024822" cy="585386"/>
          </a:xfrm>
          <a:prstGeom prst="wedgeRectCallout">
            <a:avLst>
              <a:gd name="adj1" fmla="val -44207"/>
              <a:gd name="adj2" fmla="val 822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Identify where deviations from nominal language patterns occur</a:t>
            </a:r>
          </a:p>
        </p:txBody>
      </p:sp>
      <p:sp>
        <p:nvSpPr>
          <p:cNvPr id="106" name="Speech Bubble: Rectangle 105">
            <a:extLst>
              <a:ext uri="{FF2B5EF4-FFF2-40B4-BE49-F238E27FC236}">
                <a16:creationId xmlns:a16="http://schemas.microsoft.com/office/drawing/2014/main" id="{EB58709F-DDD1-4F56-8FE8-DFB860428297}"/>
              </a:ext>
            </a:extLst>
          </p:cNvPr>
          <p:cNvSpPr/>
          <p:nvPr/>
        </p:nvSpPr>
        <p:spPr>
          <a:xfrm>
            <a:off x="5948196" y="1602537"/>
            <a:ext cx="2024822" cy="585386"/>
          </a:xfrm>
          <a:prstGeom prst="wedgeRectCallout">
            <a:avLst>
              <a:gd name="adj1" fmla="val -48213"/>
              <a:gd name="adj2" fmla="val 8349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High level human direction implemented by AI</a:t>
            </a:r>
          </a:p>
        </p:txBody>
      </p:sp>
      <p:sp>
        <p:nvSpPr>
          <p:cNvPr id="107" name="Speech Bubble: Rectangle 106">
            <a:extLst>
              <a:ext uri="{FF2B5EF4-FFF2-40B4-BE49-F238E27FC236}">
                <a16:creationId xmlns:a16="http://schemas.microsoft.com/office/drawing/2014/main" id="{7A0E364A-4129-4865-BBDD-FF79E836FA2A}"/>
              </a:ext>
            </a:extLst>
          </p:cNvPr>
          <p:cNvSpPr/>
          <p:nvPr/>
        </p:nvSpPr>
        <p:spPr>
          <a:xfrm>
            <a:off x="5948196" y="6217046"/>
            <a:ext cx="2024822" cy="585386"/>
          </a:xfrm>
          <a:prstGeom prst="wedgeRectCallout">
            <a:avLst>
              <a:gd name="adj1" fmla="val -46226"/>
              <a:gd name="adj2" fmla="val -8291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Human specified objective with AI designed and implemented refactoring</a:t>
            </a:r>
          </a:p>
        </p:txBody>
      </p:sp>
      <p:sp>
        <p:nvSpPr>
          <p:cNvPr id="109" name="Speech Bubble: Rectangle 108">
            <a:extLst>
              <a:ext uri="{FF2B5EF4-FFF2-40B4-BE49-F238E27FC236}">
                <a16:creationId xmlns:a16="http://schemas.microsoft.com/office/drawing/2014/main" id="{DCAD81D1-6DD6-4640-91FF-85547C233EE7}"/>
              </a:ext>
            </a:extLst>
          </p:cNvPr>
          <p:cNvSpPr/>
          <p:nvPr/>
        </p:nvSpPr>
        <p:spPr>
          <a:xfrm>
            <a:off x="9677400" y="5312034"/>
            <a:ext cx="2024822" cy="585386"/>
          </a:xfrm>
          <a:prstGeom prst="wedgeRectCallout">
            <a:avLst>
              <a:gd name="adj1" fmla="val -41051"/>
              <a:gd name="adj2" fmla="val -7559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Human intuition to figure corner cases</a:t>
            </a:r>
          </a:p>
        </p:txBody>
      </p:sp>
      <p:grpSp>
        <p:nvGrpSpPr>
          <p:cNvPr id="112" name="Group 111">
            <a:extLst>
              <a:ext uri="{FF2B5EF4-FFF2-40B4-BE49-F238E27FC236}">
                <a16:creationId xmlns:a16="http://schemas.microsoft.com/office/drawing/2014/main" id="{07C95094-CCA5-45D2-B7DA-B8197449DEFC}"/>
              </a:ext>
            </a:extLst>
          </p:cNvPr>
          <p:cNvGrpSpPr/>
          <p:nvPr/>
        </p:nvGrpSpPr>
        <p:grpSpPr>
          <a:xfrm>
            <a:off x="4762825" y="545296"/>
            <a:ext cx="772393" cy="524941"/>
            <a:chOff x="4559771" y="2107509"/>
            <a:chExt cx="1383830" cy="940491"/>
          </a:xfrm>
        </p:grpSpPr>
        <p:sp>
          <p:nvSpPr>
            <p:cNvPr id="113" name="Rectangle 112">
              <a:extLst>
                <a:ext uri="{FF2B5EF4-FFF2-40B4-BE49-F238E27FC236}">
                  <a16:creationId xmlns:a16="http://schemas.microsoft.com/office/drawing/2014/main" id="{06FE4E1C-A4AA-42A8-BC59-899F8359B43B}"/>
                </a:ext>
              </a:extLst>
            </p:cNvPr>
            <p:cNvSpPr/>
            <p:nvPr/>
          </p:nvSpPr>
          <p:spPr>
            <a:xfrm>
              <a:off x="4957456" y="2107509"/>
              <a:ext cx="577536" cy="300131"/>
            </a:xfrm>
            <a:prstGeom prst="rect">
              <a:avLst/>
            </a:prstGeom>
            <a:solidFill>
              <a:schemeClr val="bg1"/>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sp>
          <p:nvSpPr>
            <p:cNvPr id="114" name="Rectangle 113">
              <a:extLst>
                <a:ext uri="{FF2B5EF4-FFF2-40B4-BE49-F238E27FC236}">
                  <a16:creationId xmlns:a16="http://schemas.microsoft.com/office/drawing/2014/main" id="{4DA17854-AD94-4948-A06F-C296301C4BCC}"/>
                </a:ext>
              </a:extLst>
            </p:cNvPr>
            <p:cNvSpPr/>
            <p:nvPr/>
          </p:nvSpPr>
          <p:spPr>
            <a:xfrm>
              <a:off x="4559771" y="2747869"/>
              <a:ext cx="577536" cy="300131"/>
            </a:xfrm>
            <a:prstGeom prst="rect">
              <a:avLst/>
            </a:prstGeom>
            <a:solidFill>
              <a:schemeClr val="bg1"/>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cxnSp>
          <p:nvCxnSpPr>
            <p:cNvPr id="115" name="Connector: Elbow 114">
              <a:extLst>
                <a:ext uri="{FF2B5EF4-FFF2-40B4-BE49-F238E27FC236}">
                  <a16:creationId xmlns:a16="http://schemas.microsoft.com/office/drawing/2014/main" id="{38E25816-AF84-4E87-B184-816CE9BBF40E}"/>
                </a:ext>
              </a:extLst>
            </p:cNvPr>
            <p:cNvCxnSpPr>
              <a:cxnSpLocks/>
              <a:stCxn id="114" idx="0"/>
              <a:endCxn id="113" idx="2"/>
            </p:cNvCxnSpPr>
            <p:nvPr/>
          </p:nvCxnSpPr>
          <p:spPr>
            <a:xfrm rot="5400000" flipH="1" flipV="1">
              <a:off x="4877267" y="2378913"/>
              <a:ext cx="340229" cy="397685"/>
            </a:xfrm>
            <a:prstGeom prst="bentConnector3">
              <a:avLst>
                <a:gd name="adj1" fmla="val 50000"/>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8160CC8C-8A8F-4B9C-B952-0A4496C5D684}"/>
                </a:ext>
              </a:extLst>
            </p:cNvPr>
            <p:cNvSpPr/>
            <p:nvPr/>
          </p:nvSpPr>
          <p:spPr>
            <a:xfrm>
              <a:off x="5366065" y="2747869"/>
              <a:ext cx="577536" cy="300131"/>
            </a:xfrm>
            <a:prstGeom prst="rect">
              <a:avLst/>
            </a:prstGeom>
            <a:solidFill>
              <a:schemeClr val="bg1"/>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cxnSp>
          <p:nvCxnSpPr>
            <p:cNvPr id="117" name="Connector: Elbow 116">
              <a:extLst>
                <a:ext uri="{FF2B5EF4-FFF2-40B4-BE49-F238E27FC236}">
                  <a16:creationId xmlns:a16="http://schemas.microsoft.com/office/drawing/2014/main" id="{9AE1326E-708C-407C-B227-45609831558E}"/>
                </a:ext>
              </a:extLst>
            </p:cNvPr>
            <p:cNvCxnSpPr>
              <a:cxnSpLocks/>
              <a:stCxn id="116" idx="0"/>
              <a:endCxn id="113" idx="2"/>
            </p:cNvCxnSpPr>
            <p:nvPr/>
          </p:nvCxnSpPr>
          <p:spPr>
            <a:xfrm rot="16200000" flipV="1">
              <a:off x="5280415" y="2373450"/>
              <a:ext cx="340229" cy="408609"/>
            </a:xfrm>
            <a:prstGeom prst="bentConnector3">
              <a:avLst>
                <a:gd name="adj1" fmla="val 50000"/>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0494FE54-5FC0-4958-A0F4-C02E690F5524}"/>
              </a:ext>
            </a:extLst>
          </p:cNvPr>
          <p:cNvGrpSpPr/>
          <p:nvPr/>
        </p:nvGrpSpPr>
        <p:grpSpPr>
          <a:xfrm>
            <a:off x="6771639" y="473903"/>
            <a:ext cx="510378" cy="667726"/>
            <a:chOff x="7414404" y="1920243"/>
            <a:chExt cx="914400" cy="1196307"/>
          </a:xfrm>
        </p:grpSpPr>
        <p:cxnSp>
          <p:nvCxnSpPr>
            <p:cNvPr id="119" name="Straight Connector 118">
              <a:extLst>
                <a:ext uri="{FF2B5EF4-FFF2-40B4-BE49-F238E27FC236}">
                  <a16:creationId xmlns:a16="http://schemas.microsoft.com/office/drawing/2014/main" id="{A4385C12-09BC-4835-A0CE-6971B50E544A}"/>
                </a:ext>
              </a:extLst>
            </p:cNvPr>
            <p:cNvCxnSpPr>
              <a:cxnSpLocks/>
            </p:cNvCxnSpPr>
            <p:nvPr/>
          </p:nvCxnSpPr>
          <p:spPr>
            <a:xfrm>
              <a:off x="7414404" y="2057260"/>
              <a:ext cx="914400" cy="0"/>
            </a:xfrm>
            <a:prstGeom prst="line">
              <a:avLst/>
            </a:prstGeom>
            <a:ln w="508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Rectangle: Rounded Corners 119">
              <a:extLst>
                <a:ext uri="{FF2B5EF4-FFF2-40B4-BE49-F238E27FC236}">
                  <a16:creationId xmlns:a16="http://schemas.microsoft.com/office/drawing/2014/main" id="{264868D2-C613-491D-8B99-E825100E2E66}"/>
                </a:ext>
              </a:extLst>
            </p:cNvPr>
            <p:cNvSpPr/>
            <p:nvPr/>
          </p:nvSpPr>
          <p:spPr>
            <a:xfrm>
              <a:off x="7643004" y="1920243"/>
              <a:ext cx="152400" cy="274035"/>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cxnSp>
          <p:nvCxnSpPr>
            <p:cNvPr id="121" name="Straight Connector 120">
              <a:extLst>
                <a:ext uri="{FF2B5EF4-FFF2-40B4-BE49-F238E27FC236}">
                  <a16:creationId xmlns:a16="http://schemas.microsoft.com/office/drawing/2014/main" id="{6E523DEB-5913-4A20-B1C2-80EC10765604}"/>
                </a:ext>
              </a:extLst>
            </p:cNvPr>
            <p:cNvCxnSpPr>
              <a:cxnSpLocks/>
            </p:cNvCxnSpPr>
            <p:nvPr/>
          </p:nvCxnSpPr>
          <p:spPr>
            <a:xfrm>
              <a:off x="7414404" y="2518396"/>
              <a:ext cx="914400" cy="0"/>
            </a:xfrm>
            <a:prstGeom prst="line">
              <a:avLst/>
            </a:prstGeom>
            <a:ln w="508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2" name="Rectangle: Rounded Corners 121">
              <a:extLst>
                <a:ext uri="{FF2B5EF4-FFF2-40B4-BE49-F238E27FC236}">
                  <a16:creationId xmlns:a16="http://schemas.microsoft.com/office/drawing/2014/main" id="{2A2D4D17-0D39-47E0-8B76-AE05CFC1E587}"/>
                </a:ext>
              </a:extLst>
            </p:cNvPr>
            <p:cNvSpPr/>
            <p:nvPr/>
          </p:nvSpPr>
          <p:spPr>
            <a:xfrm>
              <a:off x="8077200" y="2392965"/>
              <a:ext cx="152400" cy="274035"/>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cxnSp>
          <p:nvCxnSpPr>
            <p:cNvPr id="123" name="Straight Connector 122">
              <a:extLst>
                <a:ext uri="{FF2B5EF4-FFF2-40B4-BE49-F238E27FC236}">
                  <a16:creationId xmlns:a16="http://schemas.microsoft.com/office/drawing/2014/main" id="{A8290A22-5562-4504-98A2-910FA932BAD8}"/>
                </a:ext>
              </a:extLst>
            </p:cNvPr>
            <p:cNvCxnSpPr>
              <a:cxnSpLocks/>
            </p:cNvCxnSpPr>
            <p:nvPr/>
          </p:nvCxnSpPr>
          <p:spPr>
            <a:xfrm>
              <a:off x="7414404" y="2979532"/>
              <a:ext cx="914400" cy="0"/>
            </a:xfrm>
            <a:prstGeom prst="line">
              <a:avLst/>
            </a:prstGeom>
            <a:ln w="508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4" name="Rectangle: Rounded Corners 123">
              <a:extLst>
                <a:ext uri="{FF2B5EF4-FFF2-40B4-BE49-F238E27FC236}">
                  <a16:creationId xmlns:a16="http://schemas.microsoft.com/office/drawing/2014/main" id="{7A4CF364-116F-4942-8204-DF22CA939327}"/>
                </a:ext>
              </a:extLst>
            </p:cNvPr>
            <p:cNvSpPr/>
            <p:nvPr/>
          </p:nvSpPr>
          <p:spPr>
            <a:xfrm>
              <a:off x="7772400" y="2842515"/>
              <a:ext cx="152400" cy="274035"/>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grpSp>
      <p:grpSp>
        <p:nvGrpSpPr>
          <p:cNvPr id="125" name="Group 124">
            <a:extLst>
              <a:ext uri="{FF2B5EF4-FFF2-40B4-BE49-F238E27FC236}">
                <a16:creationId xmlns:a16="http://schemas.microsoft.com/office/drawing/2014/main" id="{752F2915-0EF0-4A6F-972E-9A50EE54F4BA}"/>
              </a:ext>
            </a:extLst>
          </p:cNvPr>
          <p:cNvGrpSpPr/>
          <p:nvPr/>
        </p:nvGrpSpPr>
        <p:grpSpPr>
          <a:xfrm>
            <a:off x="8823688" y="525342"/>
            <a:ext cx="564850" cy="564848"/>
            <a:chOff x="9914445" y="2218726"/>
            <a:chExt cx="1011992" cy="1011990"/>
          </a:xfrm>
        </p:grpSpPr>
        <p:sp>
          <p:nvSpPr>
            <p:cNvPr id="126" name="Oval 125">
              <a:extLst>
                <a:ext uri="{FF2B5EF4-FFF2-40B4-BE49-F238E27FC236}">
                  <a16:creationId xmlns:a16="http://schemas.microsoft.com/office/drawing/2014/main" id="{6C0F7CE9-1651-4E88-8939-F31F843F5F5B}"/>
                </a:ext>
              </a:extLst>
            </p:cNvPr>
            <p:cNvSpPr/>
            <p:nvPr/>
          </p:nvSpPr>
          <p:spPr>
            <a:xfrm>
              <a:off x="9914445" y="2218726"/>
              <a:ext cx="1011992" cy="1011990"/>
            </a:xfrm>
            <a:prstGeom prst="ellipse">
              <a:avLst/>
            </a:prstGeom>
            <a:solidFill>
              <a:schemeClr val="bg1"/>
            </a:solid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sp>
          <p:nvSpPr>
            <p:cNvPr id="127" name="Rectangle 49">
              <a:extLst>
                <a:ext uri="{FF2B5EF4-FFF2-40B4-BE49-F238E27FC236}">
                  <a16:creationId xmlns:a16="http://schemas.microsoft.com/office/drawing/2014/main" id="{F054D302-42CA-4A4F-9D9A-D01DDD4FC3D2}"/>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u="sng" dirty="0">
                <a:latin typeface="Arial" pitchFamily="34" charset="0"/>
                <a:cs typeface="Arial" pitchFamily="34" charset="0"/>
              </a:endParaRPr>
            </a:p>
          </p:txBody>
        </p:sp>
      </p:grpSp>
      <p:grpSp>
        <p:nvGrpSpPr>
          <p:cNvPr id="128" name="Group 127">
            <a:extLst>
              <a:ext uri="{FF2B5EF4-FFF2-40B4-BE49-F238E27FC236}">
                <a16:creationId xmlns:a16="http://schemas.microsoft.com/office/drawing/2014/main" id="{F8E5D29E-E1B7-4CC7-959D-6CC56B60EAAA}"/>
              </a:ext>
            </a:extLst>
          </p:cNvPr>
          <p:cNvGrpSpPr/>
          <p:nvPr/>
        </p:nvGrpSpPr>
        <p:grpSpPr>
          <a:xfrm>
            <a:off x="2990389" y="453697"/>
            <a:ext cx="491518" cy="701132"/>
            <a:chOff x="2331042" y="1868042"/>
            <a:chExt cx="880611" cy="1256158"/>
          </a:xfrm>
        </p:grpSpPr>
        <p:sp>
          <p:nvSpPr>
            <p:cNvPr id="129" name="Rectangle 128">
              <a:extLst>
                <a:ext uri="{FF2B5EF4-FFF2-40B4-BE49-F238E27FC236}">
                  <a16:creationId xmlns:a16="http://schemas.microsoft.com/office/drawing/2014/main" id="{161DCC85-D02F-479D-AAE2-D0D13D2B9E4A}"/>
                </a:ext>
              </a:extLst>
            </p:cNvPr>
            <p:cNvSpPr/>
            <p:nvPr/>
          </p:nvSpPr>
          <p:spPr>
            <a:xfrm>
              <a:off x="2331042" y="2175369"/>
              <a:ext cx="741557" cy="948831"/>
            </a:xfrm>
            <a:prstGeom prst="rect">
              <a:avLst/>
            </a:prstGeom>
            <a:solidFill>
              <a:schemeClr val="bg1"/>
            </a:solidFill>
            <a:ln w="476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sp>
          <p:nvSpPr>
            <p:cNvPr id="130" name="Rectangle 129">
              <a:extLst>
                <a:ext uri="{FF2B5EF4-FFF2-40B4-BE49-F238E27FC236}">
                  <a16:creationId xmlns:a16="http://schemas.microsoft.com/office/drawing/2014/main" id="{1111F7EE-3303-4A1B-B1CC-9530F2A43513}"/>
                </a:ext>
              </a:extLst>
            </p:cNvPr>
            <p:cNvSpPr/>
            <p:nvPr/>
          </p:nvSpPr>
          <p:spPr>
            <a:xfrm>
              <a:off x="2712043" y="2043160"/>
              <a:ext cx="499610" cy="30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grpSp>
          <p:nvGrpSpPr>
            <p:cNvPr id="131" name="Group 130">
              <a:extLst>
                <a:ext uri="{FF2B5EF4-FFF2-40B4-BE49-F238E27FC236}">
                  <a16:creationId xmlns:a16="http://schemas.microsoft.com/office/drawing/2014/main" id="{7DEF02F3-190D-4DC8-998C-91064D9D50C6}"/>
                </a:ext>
              </a:extLst>
            </p:cNvPr>
            <p:cNvGrpSpPr/>
            <p:nvPr/>
          </p:nvGrpSpPr>
          <p:grpSpPr>
            <a:xfrm rot="12977183">
              <a:off x="2811163" y="1868042"/>
              <a:ext cx="168092" cy="840450"/>
              <a:chOff x="683418" y="3200400"/>
              <a:chExt cx="228603" cy="1143000"/>
            </a:xfrm>
          </p:grpSpPr>
          <p:sp>
            <p:nvSpPr>
              <p:cNvPr id="132" name="Freeform: Shape 131">
                <a:extLst>
                  <a:ext uri="{FF2B5EF4-FFF2-40B4-BE49-F238E27FC236}">
                    <a16:creationId xmlns:a16="http://schemas.microsoft.com/office/drawing/2014/main" id="{4C60E919-2E61-4085-B4B3-CD51A5C8595C}"/>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u="sng" dirty="0">
                  <a:latin typeface="Arial" pitchFamily="34" charset="0"/>
                  <a:cs typeface="Arial" pitchFamily="34" charset="0"/>
                </a:endParaRPr>
              </a:p>
            </p:txBody>
          </p:sp>
          <p:sp>
            <p:nvSpPr>
              <p:cNvPr id="133" name="Rectangle 132">
                <a:extLst>
                  <a:ext uri="{FF2B5EF4-FFF2-40B4-BE49-F238E27FC236}">
                    <a16:creationId xmlns:a16="http://schemas.microsoft.com/office/drawing/2014/main" id="{32049FA9-01B8-49E6-9698-5E1576501996}"/>
                  </a:ext>
                </a:extLst>
              </p:cNvPr>
              <p:cNvSpPr/>
              <p:nvPr/>
            </p:nvSpPr>
            <p:spPr>
              <a:xfrm>
                <a:off x="683421" y="4191000"/>
                <a:ext cx="228600" cy="152400"/>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grpSp>
      </p:grpSp>
      <p:sp>
        <p:nvSpPr>
          <p:cNvPr id="137" name="TextBox 136">
            <a:extLst>
              <a:ext uri="{FF2B5EF4-FFF2-40B4-BE49-F238E27FC236}">
                <a16:creationId xmlns:a16="http://schemas.microsoft.com/office/drawing/2014/main" id="{763B91DD-F8B4-4EA9-A4BD-A809999E447E}"/>
              </a:ext>
            </a:extLst>
          </p:cNvPr>
          <p:cNvSpPr txBox="1"/>
          <p:nvPr/>
        </p:nvSpPr>
        <p:spPr>
          <a:xfrm>
            <a:off x="10372608" y="2690071"/>
            <a:ext cx="1581385" cy="584775"/>
          </a:xfrm>
          <a:prstGeom prst="rect">
            <a:avLst/>
          </a:prstGeom>
          <a:solidFill>
            <a:schemeClr val="bg2">
              <a:lumMod val="90000"/>
            </a:schemeClr>
          </a:solidFill>
        </p:spPr>
        <p:txBody>
          <a:bodyPr wrap="square" rtlCol="0" anchor="ctr">
            <a:spAutoFit/>
          </a:bodyPr>
          <a:lstStyle/>
          <a:p>
            <a:r>
              <a:rPr lang="en-US" sz="1600" dirty="0">
                <a:latin typeface="Arial" pitchFamily="34" charset="0"/>
                <a:cs typeface="Arial" pitchFamily="34" charset="0"/>
              </a:rPr>
              <a:t>AI performed tasks</a:t>
            </a:r>
          </a:p>
        </p:txBody>
      </p:sp>
    </p:spTree>
    <p:extLst>
      <p:ext uri="{BB962C8B-B14F-4D97-AF65-F5344CB8AC3E}">
        <p14:creationId xmlns:p14="http://schemas.microsoft.com/office/powerpoint/2010/main" val="371967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500"/>
                                        <p:tgtEl>
                                          <p:spTgt spid="10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500"/>
                                        <p:tgtEl>
                                          <p:spTgt spid="7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500"/>
                                        <p:tgtEl>
                                          <p:spTgt spid="10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fade">
                                      <p:cBhvr>
                                        <p:cTn id="25" dur="500"/>
                                        <p:tgtEl>
                                          <p:spTgt spid="10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fade">
                                      <p:cBhvr>
                                        <p:cTn id="28"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00" grpId="0" animBg="1"/>
      <p:bldP spid="102" grpId="0" animBg="1"/>
      <p:bldP spid="104" grpId="0" animBg="1"/>
      <p:bldP spid="105" grpId="0" animBg="1"/>
      <p:bldP spid="106" grpId="0" animBg="1"/>
      <p:bldP spid="107" grpId="0" animBg="1"/>
      <p:bldP spid="10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294324BA-8DB8-4523-BE2E-C85E71F1025D}"/>
              </a:ext>
            </a:extLst>
          </p:cNvPr>
          <p:cNvSpPr txBox="1"/>
          <p:nvPr/>
        </p:nvSpPr>
        <p:spPr>
          <a:xfrm>
            <a:off x="8164444"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EVALUATE</a:t>
            </a:r>
          </a:p>
        </p:txBody>
      </p:sp>
      <p:cxnSp>
        <p:nvCxnSpPr>
          <p:cNvPr id="45" name="Straight Connector 44">
            <a:extLst>
              <a:ext uri="{FF2B5EF4-FFF2-40B4-BE49-F238E27FC236}">
                <a16:creationId xmlns:a16="http://schemas.microsoft.com/office/drawing/2014/main" id="{914E6E50-6C25-45BB-9BCE-3F251034609F}"/>
              </a:ext>
            </a:extLst>
          </p:cNvPr>
          <p:cNvCxnSpPr>
            <a:cxnSpLocks/>
          </p:cNvCxnSpPr>
          <p:nvPr/>
        </p:nvCxnSpPr>
        <p:spPr>
          <a:xfrm>
            <a:off x="8495853"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3637458-74B2-4E04-B276-6DEDD23743CB}"/>
              </a:ext>
            </a:extLst>
          </p:cNvPr>
          <p:cNvSpPr txBox="1"/>
          <p:nvPr/>
        </p:nvSpPr>
        <p:spPr>
          <a:xfrm>
            <a:off x="6183244"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REFINE</a:t>
            </a:r>
          </a:p>
        </p:txBody>
      </p:sp>
      <p:cxnSp>
        <p:nvCxnSpPr>
          <p:cNvPr id="48" name="Straight Connector 47">
            <a:extLst>
              <a:ext uri="{FF2B5EF4-FFF2-40B4-BE49-F238E27FC236}">
                <a16:creationId xmlns:a16="http://schemas.microsoft.com/office/drawing/2014/main" id="{4C297D49-E80C-44C6-BD10-CF1ADC5AC1CA}"/>
              </a:ext>
            </a:extLst>
          </p:cNvPr>
          <p:cNvCxnSpPr>
            <a:cxnSpLocks/>
          </p:cNvCxnSpPr>
          <p:nvPr/>
        </p:nvCxnSpPr>
        <p:spPr>
          <a:xfrm>
            <a:off x="6487758"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4277F7B-A419-42DC-821E-0EFBD197E959}"/>
              </a:ext>
            </a:extLst>
          </p:cNvPr>
          <p:cNvSpPr txBox="1"/>
          <p:nvPr/>
        </p:nvSpPr>
        <p:spPr>
          <a:xfrm>
            <a:off x="4202044"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ORGANIZE</a:t>
            </a:r>
          </a:p>
        </p:txBody>
      </p:sp>
      <p:cxnSp>
        <p:nvCxnSpPr>
          <p:cNvPr id="50" name="Straight Connector 49">
            <a:extLst>
              <a:ext uri="{FF2B5EF4-FFF2-40B4-BE49-F238E27FC236}">
                <a16:creationId xmlns:a16="http://schemas.microsoft.com/office/drawing/2014/main" id="{79C6C479-7B01-4B4E-A8FD-E04A618E8912}"/>
              </a:ext>
            </a:extLst>
          </p:cNvPr>
          <p:cNvCxnSpPr>
            <a:cxnSpLocks/>
          </p:cNvCxnSpPr>
          <p:nvPr/>
        </p:nvCxnSpPr>
        <p:spPr>
          <a:xfrm>
            <a:off x="4520802"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38EF17F-E30B-4172-848A-A11CE1E523FE}"/>
              </a:ext>
            </a:extLst>
          </p:cNvPr>
          <p:cNvSpPr txBox="1"/>
          <p:nvPr/>
        </p:nvSpPr>
        <p:spPr>
          <a:xfrm>
            <a:off x="2215322" y="1252468"/>
            <a:ext cx="1893956" cy="461665"/>
          </a:xfrm>
          <a:prstGeom prst="rect">
            <a:avLst/>
          </a:prstGeom>
          <a:noFill/>
        </p:spPr>
        <p:txBody>
          <a:bodyPr wrap="square" rtlCol="0">
            <a:spAutoFit/>
          </a:bodyPr>
          <a:lstStyle/>
          <a:p>
            <a:pPr algn="ctr"/>
            <a:r>
              <a:rPr lang="en-US" sz="2400" b="1" dirty="0">
                <a:solidFill>
                  <a:schemeClr val="bg1">
                    <a:lumMod val="50000"/>
                  </a:schemeClr>
                </a:solidFill>
                <a:latin typeface="Arial" pitchFamily="34" charset="0"/>
                <a:cs typeface="Arial" pitchFamily="34" charset="0"/>
              </a:rPr>
              <a:t>CREATE</a:t>
            </a:r>
          </a:p>
        </p:txBody>
      </p:sp>
      <p:cxnSp>
        <p:nvCxnSpPr>
          <p:cNvPr id="52" name="Straight Connector 51">
            <a:extLst>
              <a:ext uri="{FF2B5EF4-FFF2-40B4-BE49-F238E27FC236}">
                <a16:creationId xmlns:a16="http://schemas.microsoft.com/office/drawing/2014/main" id="{34BC22F9-DB57-4CDF-9BED-D22473B1B3FC}"/>
              </a:ext>
            </a:extLst>
          </p:cNvPr>
          <p:cNvCxnSpPr>
            <a:cxnSpLocks/>
          </p:cNvCxnSpPr>
          <p:nvPr/>
        </p:nvCxnSpPr>
        <p:spPr>
          <a:xfrm>
            <a:off x="2550153" y="1752600"/>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72F422FB-22FB-4349-8CDA-2AAC6FE2CACF}"/>
              </a:ext>
            </a:extLst>
          </p:cNvPr>
          <p:cNvSpPr/>
          <p:nvPr/>
        </p:nvSpPr>
        <p:spPr>
          <a:xfrm>
            <a:off x="8164444" y="1965602"/>
            <a:ext cx="1893956" cy="7193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Review</a:t>
            </a:r>
          </a:p>
        </p:txBody>
      </p:sp>
      <p:sp>
        <p:nvSpPr>
          <p:cNvPr id="77" name="Rectangle 76">
            <a:extLst>
              <a:ext uri="{FF2B5EF4-FFF2-40B4-BE49-F238E27FC236}">
                <a16:creationId xmlns:a16="http://schemas.microsoft.com/office/drawing/2014/main" id="{CCDD94F5-2A8B-422C-901C-D7978451A5F2}"/>
              </a:ext>
            </a:extLst>
          </p:cNvPr>
          <p:cNvSpPr/>
          <p:nvPr/>
        </p:nvSpPr>
        <p:spPr>
          <a:xfrm>
            <a:off x="8164444" y="2730550"/>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Cover</a:t>
            </a:r>
          </a:p>
        </p:txBody>
      </p:sp>
      <p:sp>
        <p:nvSpPr>
          <p:cNvPr id="78" name="Rectangle 77">
            <a:extLst>
              <a:ext uri="{FF2B5EF4-FFF2-40B4-BE49-F238E27FC236}">
                <a16:creationId xmlns:a16="http://schemas.microsoft.com/office/drawing/2014/main" id="{8F139D89-4FF9-43FC-BDF3-D509FDC1B498}"/>
              </a:ext>
            </a:extLst>
          </p:cNvPr>
          <p:cNvSpPr/>
          <p:nvPr/>
        </p:nvSpPr>
        <p:spPr>
          <a:xfrm>
            <a:off x="8164444" y="3495498"/>
            <a:ext cx="1893956" cy="719398"/>
          </a:xfrm>
          <a:prstGeom prst="rect">
            <a:avLst/>
          </a:prstGeom>
          <a:gradFill flip="none" rotWithShape="1">
            <a:gsLst>
              <a:gs pos="0">
                <a:schemeClr val="accent4">
                  <a:lumMod val="40000"/>
                  <a:lumOff val="60000"/>
                </a:schemeClr>
              </a:gs>
              <a:gs pos="49000">
                <a:schemeClr val="accent4">
                  <a:lumMod val="40000"/>
                  <a:lumOff val="60000"/>
                </a:schemeClr>
              </a:gs>
              <a:gs pos="49000">
                <a:schemeClr val="bg2">
                  <a:lumMod val="90000"/>
                </a:schemeClr>
              </a:gs>
              <a:gs pos="100000">
                <a:schemeClr val="bg2">
                  <a:lumMod val="9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Assess</a:t>
            </a:r>
          </a:p>
        </p:txBody>
      </p:sp>
      <p:sp>
        <p:nvSpPr>
          <p:cNvPr id="79" name="Rectangle 78">
            <a:extLst>
              <a:ext uri="{FF2B5EF4-FFF2-40B4-BE49-F238E27FC236}">
                <a16:creationId xmlns:a16="http://schemas.microsoft.com/office/drawing/2014/main" id="{4ADD1F43-803D-4E3B-8665-0C5E40EEBB51}"/>
              </a:ext>
            </a:extLst>
          </p:cNvPr>
          <p:cNvSpPr/>
          <p:nvPr/>
        </p:nvSpPr>
        <p:spPr>
          <a:xfrm>
            <a:off x="8164444" y="4260446"/>
            <a:ext cx="1893956" cy="71939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Verify</a:t>
            </a:r>
          </a:p>
        </p:txBody>
      </p:sp>
      <p:sp>
        <p:nvSpPr>
          <p:cNvPr id="80" name="Rectangle 79">
            <a:extLst>
              <a:ext uri="{FF2B5EF4-FFF2-40B4-BE49-F238E27FC236}">
                <a16:creationId xmlns:a16="http://schemas.microsoft.com/office/drawing/2014/main" id="{F52C2D6A-64DD-4596-A346-452ABC8C5483}"/>
              </a:ext>
            </a:extLst>
          </p:cNvPr>
          <p:cNvSpPr/>
          <p:nvPr/>
        </p:nvSpPr>
        <p:spPr>
          <a:xfrm>
            <a:off x="8164444" y="5025394"/>
            <a:ext cx="1893956" cy="7193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Assure</a:t>
            </a:r>
          </a:p>
        </p:txBody>
      </p:sp>
      <p:sp>
        <p:nvSpPr>
          <p:cNvPr id="81" name="Rectangle 80">
            <a:extLst>
              <a:ext uri="{FF2B5EF4-FFF2-40B4-BE49-F238E27FC236}">
                <a16:creationId xmlns:a16="http://schemas.microsoft.com/office/drawing/2014/main" id="{B0824246-E128-4977-A25D-16C35899484A}"/>
              </a:ext>
            </a:extLst>
          </p:cNvPr>
          <p:cNvSpPr/>
          <p:nvPr/>
        </p:nvSpPr>
        <p:spPr>
          <a:xfrm>
            <a:off x="8164444" y="5790341"/>
            <a:ext cx="1893956" cy="719398"/>
          </a:xfrm>
          <a:prstGeom prst="rect">
            <a:avLst/>
          </a:prstGeom>
          <a:gradFill flip="none" rotWithShape="1">
            <a:gsLst>
              <a:gs pos="0">
                <a:schemeClr val="accent4">
                  <a:lumMod val="40000"/>
                  <a:lumOff val="60000"/>
                </a:schemeClr>
              </a:gs>
              <a:gs pos="49000">
                <a:schemeClr val="accent4">
                  <a:lumMod val="40000"/>
                  <a:lumOff val="60000"/>
                </a:schemeClr>
              </a:gs>
              <a:gs pos="49000">
                <a:schemeClr val="bg2">
                  <a:lumMod val="90000"/>
                </a:schemeClr>
              </a:gs>
              <a:gs pos="100000">
                <a:schemeClr val="bg2">
                  <a:lumMod val="9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Qualify</a:t>
            </a:r>
          </a:p>
        </p:txBody>
      </p:sp>
      <p:sp>
        <p:nvSpPr>
          <p:cNvPr id="82" name="Rectangle 81">
            <a:extLst>
              <a:ext uri="{FF2B5EF4-FFF2-40B4-BE49-F238E27FC236}">
                <a16:creationId xmlns:a16="http://schemas.microsoft.com/office/drawing/2014/main" id="{8EBAF567-A29D-4BE6-8DF4-E02DF5819596}"/>
              </a:ext>
            </a:extLst>
          </p:cNvPr>
          <p:cNvSpPr/>
          <p:nvPr/>
        </p:nvSpPr>
        <p:spPr>
          <a:xfrm>
            <a:off x="6183244" y="1965602"/>
            <a:ext cx="1893956" cy="719398"/>
          </a:xfrm>
          <a:prstGeom prst="rect">
            <a:avLst/>
          </a:prstGeom>
          <a:gradFill flip="none" rotWithShape="1">
            <a:gsLst>
              <a:gs pos="0">
                <a:schemeClr val="accent4">
                  <a:lumMod val="40000"/>
                  <a:lumOff val="60000"/>
                </a:schemeClr>
              </a:gs>
              <a:gs pos="49000">
                <a:schemeClr val="accent4">
                  <a:lumMod val="40000"/>
                  <a:lumOff val="60000"/>
                </a:schemeClr>
              </a:gs>
              <a:gs pos="49000">
                <a:schemeClr val="bg2">
                  <a:lumMod val="90000"/>
                </a:schemeClr>
              </a:gs>
              <a:gs pos="100000">
                <a:schemeClr val="bg2">
                  <a:lumMod val="9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Transform</a:t>
            </a:r>
          </a:p>
        </p:txBody>
      </p:sp>
      <p:sp>
        <p:nvSpPr>
          <p:cNvPr id="83" name="Rectangle 82">
            <a:extLst>
              <a:ext uri="{FF2B5EF4-FFF2-40B4-BE49-F238E27FC236}">
                <a16:creationId xmlns:a16="http://schemas.microsoft.com/office/drawing/2014/main" id="{8B9613D0-1654-4A49-983A-9F1040F3DA6D}"/>
              </a:ext>
            </a:extLst>
          </p:cNvPr>
          <p:cNvSpPr/>
          <p:nvPr/>
        </p:nvSpPr>
        <p:spPr>
          <a:xfrm>
            <a:off x="6183244" y="2730550"/>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Integrate</a:t>
            </a:r>
          </a:p>
        </p:txBody>
      </p:sp>
      <p:sp>
        <p:nvSpPr>
          <p:cNvPr id="84" name="Rectangle 83">
            <a:extLst>
              <a:ext uri="{FF2B5EF4-FFF2-40B4-BE49-F238E27FC236}">
                <a16:creationId xmlns:a16="http://schemas.microsoft.com/office/drawing/2014/main" id="{0E37A4FD-37E4-4A78-8183-ECF8F7B6664C}"/>
              </a:ext>
            </a:extLst>
          </p:cNvPr>
          <p:cNvSpPr/>
          <p:nvPr/>
        </p:nvSpPr>
        <p:spPr>
          <a:xfrm>
            <a:off x="6183244" y="3495498"/>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Profile</a:t>
            </a:r>
          </a:p>
        </p:txBody>
      </p:sp>
      <p:sp>
        <p:nvSpPr>
          <p:cNvPr id="85" name="Rectangle 84">
            <a:extLst>
              <a:ext uri="{FF2B5EF4-FFF2-40B4-BE49-F238E27FC236}">
                <a16:creationId xmlns:a16="http://schemas.microsoft.com/office/drawing/2014/main" id="{495CF1AC-8CBE-4D5C-95A5-36BE3D303D72}"/>
              </a:ext>
            </a:extLst>
          </p:cNvPr>
          <p:cNvSpPr/>
          <p:nvPr/>
        </p:nvSpPr>
        <p:spPr>
          <a:xfrm>
            <a:off x="6183244" y="4260446"/>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Choose</a:t>
            </a:r>
          </a:p>
        </p:txBody>
      </p:sp>
      <p:sp>
        <p:nvSpPr>
          <p:cNvPr id="86" name="Rectangle 85">
            <a:extLst>
              <a:ext uri="{FF2B5EF4-FFF2-40B4-BE49-F238E27FC236}">
                <a16:creationId xmlns:a16="http://schemas.microsoft.com/office/drawing/2014/main" id="{972C5860-AE82-4A63-A6D7-B0CB635B747D}"/>
              </a:ext>
            </a:extLst>
          </p:cNvPr>
          <p:cNvSpPr/>
          <p:nvPr/>
        </p:nvSpPr>
        <p:spPr>
          <a:xfrm>
            <a:off x="6183244" y="5025394"/>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87" name="Rectangle 86">
            <a:extLst>
              <a:ext uri="{FF2B5EF4-FFF2-40B4-BE49-F238E27FC236}">
                <a16:creationId xmlns:a16="http://schemas.microsoft.com/office/drawing/2014/main" id="{BCB2CC7B-F275-46A7-AD0A-E1F091DD58C6}"/>
              </a:ext>
            </a:extLst>
          </p:cNvPr>
          <p:cNvSpPr/>
          <p:nvPr/>
        </p:nvSpPr>
        <p:spPr>
          <a:xfrm>
            <a:off x="6183244" y="5790341"/>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88" name="Rectangle 87">
            <a:extLst>
              <a:ext uri="{FF2B5EF4-FFF2-40B4-BE49-F238E27FC236}">
                <a16:creationId xmlns:a16="http://schemas.microsoft.com/office/drawing/2014/main" id="{F1485DAD-621A-46EB-8A17-F6116142DCC7}"/>
              </a:ext>
            </a:extLst>
          </p:cNvPr>
          <p:cNvSpPr/>
          <p:nvPr/>
        </p:nvSpPr>
        <p:spPr>
          <a:xfrm>
            <a:off x="4202044" y="1965602"/>
            <a:ext cx="1893956" cy="7193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Structure</a:t>
            </a:r>
          </a:p>
        </p:txBody>
      </p:sp>
      <p:sp>
        <p:nvSpPr>
          <p:cNvPr id="89" name="Rectangle 88">
            <a:extLst>
              <a:ext uri="{FF2B5EF4-FFF2-40B4-BE49-F238E27FC236}">
                <a16:creationId xmlns:a16="http://schemas.microsoft.com/office/drawing/2014/main" id="{8472286C-EB98-4DF9-9EC6-2F9ED9F4B53C}"/>
              </a:ext>
            </a:extLst>
          </p:cNvPr>
          <p:cNvSpPr/>
          <p:nvPr/>
        </p:nvSpPr>
        <p:spPr>
          <a:xfrm>
            <a:off x="4202044" y="2730550"/>
            <a:ext cx="1893956" cy="71939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Check</a:t>
            </a:r>
          </a:p>
        </p:txBody>
      </p:sp>
      <p:sp>
        <p:nvSpPr>
          <p:cNvPr id="90" name="Rectangle 89">
            <a:extLst>
              <a:ext uri="{FF2B5EF4-FFF2-40B4-BE49-F238E27FC236}">
                <a16:creationId xmlns:a16="http://schemas.microsoft.com/office/drawing/2014/main" id="{B9EDB340-BDB0-49BE-A903-834DFACCE421}"/>
              </a:ext>
            </a:extLst>
          </p:cNvPr>
          <p:cNvSpPr/>
          <p:nvPr/>
        </p:nvSpPr>
        <p:spPr>
          <a:xfrm>
            <a:off x="4202044" y="3495498"/>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Formalize</a:t>
            </a:r>
          </a:p>
        </p:txBody>
      </p:sp>
      <p:sp>
        <p:nvSpPr>
          <p:cNvPr id="91" name="Rectangle 90">
            <a:extLst>
              <a:ext uri="{FF2B5EF4-FFF2-40B4-BE49-F238E27FC236}">
                <a16:creationId xmlns:a16="http://schemas.microsoft.com/office/drawing/2014/main" id="{58F18A89-DC07-47B6-A2A3-FCA1FB0B3495}"/>
              </a:ext>
            </a:extLst>
          </p:cNvPr>
          <p:cNvSpPr/>
          <p:nvPr/>
        </p:nvSpPr>
        <p:spPr>
          <a:xfrm>
            <a:off x="4202044" y="4260446"/>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Trace</a:t>
            </a:r>
          </a:p>
        </p:txBody>
      </p:sp>
      <p:sp>
        <p:nvSpPr>
          <p:cNvPr id="92" name="Rectangle 91">
            <a:extLst>
              <a:ext uri="{FF2B5EF4-FFF2-40B4-BE49-F238E27FC236}">
                <a16:creationId xmlns:a16="http://schemas.microsoft.com/office/drawing/2014/main" id="{CF154DB3-7E54-42BE-9BAC-BE2601E72162}"/>
              </a:ext>
            </a:extLst>
          </p:cNvPr>
          <p:cNvSpPr/>
          <p:nvPr/>
        </p:nvSpPr>
        <p:spPr>
          <a:xfrm>
            <a:off x="4202044" y="5025394"/>
            <a:ext cx="1893956" cy="7193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Navigate</a:t>
            </a:r>
          </a:p>
        </p:txBody>
      </p:sp>
      <p:sp>
        <p:nvSpPr>
          <p:cNvPr id="93" name="Rectangle 92">
            <a:extLst>
              <a:ext uri="{FF2B5EF4-FFF2-40B4-BE49-F238E27FC236}">
                <a16:creationId xmlns:a16="http://schemas.microsoft.com/office/drawing/2014/main" id="{38B62070-53E6-4D3E-804A-6E77256D7D42}"/>
              </a:ext>
            </a:extLst>
          </p:cNvPr>
          <p:cNvSpPr/>
          <p:nvPr/>
        </p:nvSpPr>
        <p:spPr>
          <a:xfrm>
            <a:off x="4202044" y="5790341"/>
            <a:ext cx="1893956" cy="7193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Refactor</a:t>
            </a:r>
          </a:p>
        </p:txBody>
      </p:sp>
      <p:sp>
        <p:nvSpPr>
          <p:cNvPr id="94" name="Rectangle 93">
            <a:extLst>
              <a:ext uri="{FF2B5EF4-FFF2-40B4-BE49-F238E27FC236}">
                <a16:creationId xmlns:a16="http://schemas.microsoft.com/office/drawing/2014/main" id="{57F51C7F-4E09-483B-A5E4-B31C1FC3C0B5}"/>
              </a:ext>
            </a:extLst>
          </p:cNvPr>
          <p:cNvSpPr/>
          <p:nvPr/>
        </p:nvSpPr>
        <p:spPr>
          <a:xfrm>
            <a:off x="2220844" y="3495498"/>
            <a:ext cx="1893956" cy="71939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Extract</a:t>
            </a:r>
          </a:p>
        </p:txBody>
      </p:sp>
      <p:sp>
        <p:nvSpPr>
          <p:cNvPr id="95" name="Rectangle 94">
            <a:extLst>
              <a:ext uri="{FF2B5EF4-FFF2-40B4-BE49-F238E27FC236}">
                <a16:creationId xmlns:a16="http://schemas.microsoft.com/office/drawing/2014/main" id="{4E1EB696-D20A-4D4B-844C-7C32C2FEC5F7}"/>
              </a:ext>
            </a:extLst>
          </p:cNvPr>
          <p:cNvSpPr/>
          <p:nvPr/>
        </p:nvSpPr>
        <p:spPr>
          <a:xfrm>
            <a:off x="2220844" y="4260446"/>
            <a:ext cx="1893956" cy="7193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Solve</a:t>
            </a:r>
          </a:p>
        </p:txBody>
      </p:sp>
      <p:sp>
        <p:nvSpPr>
          <p:cNvPr id="96" name="Rectangle 95">
            <a:extLst>
              <a:ext uri="{FF2B5EF4-FFF2-40B4-BE49-F238E27FC236}">
                <a16:creationId xmlns:a16="http://schemas.microsoft.com/office/drawing/2014/main" id="{2F1FD9B5-D648-42AE-907F-F9A624FB8E53}"/>
              </a:ext>
            </a:extLst>
          </p:cNvPr>
          <p:cNvSpPr/>
          <p:nvPr/>
        </p:nvSpPr>
        <p:spPr>
          <a:xfrm>
            <a:off x="2220844" y="5025394"/>
            <a:ext cx="1893956" cy="7193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Experiment</a:t>
            </a:r>
          </a:p>
        </p:txBody>
      </p:sp>
      <p:sp>
        <p:nvSpPr>
          <p:cNvPr id="97" name="Rectangle 96">
            <a:extLst>
              <a:ext uri="{FF2B5EF4-FFF2-40B4-BE49-F238E27FC236}">
                <a16:creationId xmlns:a16="http://schemas.microsoft.com/office/drawing/2014/main" id="{15D38E50-6B93-48AC-9889-9C866473B84D}"/>
              </a:ext>
            </a:extLst>
          </p:cNvPr>
          <p:cNvSpPr/>
          <p:nvPr/>
        </p:nvSpPr>
        <p:spPr>
          <a:xfrm>
            <a:off x="2220844" y="5790341"/>
            <a:ext cx="1893956" cy="7193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400" b="1" dirty="0">
              <a:solidFill>
                <a:schemeClr val="bg1">
                  <a:lumMod val="50000"/>
                </a:schemeClr>
              </a:solidFill>
              <a:latin typeface="Arial" pitchFamily="34" charset="0"/>
              <a:cs typeface="Arial" pitchFamily="34" charset="0"/>
            </a:endParaRPr>
          </a:p>
        </p:txBody>
      </p:sp>
      <p:sp>
        <p:nvSpPr>
          <p:cNvPr id="98" name="Rectangle 97">
            <a:extLst>
              <a:ext uri="{FF2B5EF4-FFF2-40B4-BE49-F238E27FC236}">
                <a16:creationId xmlns:a16="http://schemas.microsoft.com/office/drawing/2014/main" id="{868C694C-88C6-4630-A8F2-1100B4C7E704}"/>
              </a:ext>
            </a:extLst>
          </p:cNvPr>
          <p:cNvSpPr/>
          <p:nvPr/>
        </p:nvSpPr>
        <p:spPr>
          <a:xfrm>
            <a:off x="2220844" y="1965602"/>
            <a:ext cx="1893956" cy="7193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Construct</a:t>
            </a:r>
          </a:p>
        </p:txBody>
      </p:sp>
      <p:sp>
        <p:nvSpPr>
          <p:cNvPr id="99" name="Rectangle 98">
            <a:extLst>
              <a:ext uri="{FF2B5EF4-FFF2-40B4-BE49-F238E27FC236}">
                <a16:creationId xmlns:a16="http://schemas.microsoft.com/office/drawing/2014/main" id="{55CE863D-5BDF-4A80-8005-4A6869E7033A}"/>
              </a:ext>
            </a:extLst>
          </p:cNvPr>
          <p:cNvSpPr/>
          <p:nvPr/>
        </p:nvSpPr>
        <p:spPr>
          <a:xfrm>
            <a:off x="2220844" y="2730550"/>
            <a:ext cx="1893956" cy="7193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bg1">
                    <a:lumMod val="50000"/>
                  </a:schemeClr>
                </a:solidFill>
                <a:latin typeface="Arial" pitchFamily="34" charset="0"/>
                <a:cs typeface="Arial" pitchFamily="34" charset="0"/>
              </a:rPr>
              <a:t>Inspire</a:t>
            </a:r>
          </a:p>
        </p:txBody>
      </p:sp>
      <p:sp>
        <p:nvSpPr>
          <p:cNvPr id="103" name="Speech Bubble: Rectangle 102">
            <a:extLst>
              <a:ext uri="{FF2B5EF4-FFF2-40B4-BE49-F238E27FC236}">
                <a16:creationId xmlns:a16="http://schemas.microsoft.com/office/drawing/2014/main" id="{FD157188-4113-4617-A251-76742C37D994}"/>
              </a:ext>
            </a:extLst>
          </p:cNvPr>
          <p:cNvSpPr/>
          <p:nvPr/>
        </p:nvSpPr>
        <p:spPr>
          <a:xfrm>
            <a:off x="7107593" y="1523217"/>
            <a:ext cx="2212848" cy="585386"/>
          </a:xfrm>
          <a:prstGeom prst="wedgeRectCallout">
            <a:avLst>
              <a:gd name="adj1" fmla="val -36529"/>
              <a:gd name="adj2" fmla="val 659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Human makes trade off (e.g., whether to redesign) with AI assistance</a:t>
            </a:r>
          </a:p>
        </p:txBody>
      </p:sp>
      <p:sp>
        <p:nvSpPr>
          <p:cNvPr id="111" name="Speech Bubble: Rectangle 110">
            <a:extLst>
              <a:ext uri="{FF2B5EF4-FFF2-40B4-BE49-F238E27FC236}">
                <a16:creationId xmlns:a16="http://schemas.microsoft.com/office/drawing/2014/main" id="{3A42454F-093F-4037-ACD9-7346A5BDC5BE}"/>
              </a:ext>
            </a:extLst>
          </p:cNvPr>
          <p:cNvSpPr/>
          <p:nvPr/>
        </p:nvSpPr>
        <p:spPr>
          <a:xfrm>
            <a:off x="9829799" y="6074184"/>
            <a:ext cx="2209799" cy="585386"/>
          </a:xfrm>
          <a:prstGeom prst="wedgeRectCallout">
            <a:avLst>
              <a:gd name="adj1" fmla="val -47364"/>
              <a:gd name="adj2" fmla="val -8063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AI identifies suspect elements to aid human decision</a:t>
            </a:r>
          </a:p>
        </p:txBody>
      </p:sp>
      <p:grpSp>
        <p:nvGrpSpPr>
          <p:cNvPr id="112" name="Group 111">
            <a:extLst>
              <a:ext uri="{FF2B5EF4-FFF2-40B4-BE49-F238E27FC236}">
                <a16:creationId xmlns:a16="http://schemas.microsoft.com/office/drawing/2014/main" id="{07C95094-CCA5-45D2-B7DA-B8197449DEFC}"/>
              </a:ext>
            </a:extLst>
          </p:cNvPr>
          <p:cNvGrpSpPr/>
          <p:nvPr/>
        </p:nvGrpSpPr>
        <p:grpSpPr>
          <a:xfrm>
            <a:off x="4762825" y="545296"/>
            <a:ext cx="772393" cy="524941"/>
            <a:chOff x="4559771" y="2107509"/>
            <a:chExt cx="1383830" cy="940491"/>
          </a:xfrm>
        </p:grpSpPr>
        <p:sp>
          <p:nvSpPr>
            <p:cNvPr id="113" name="Rectangle 112">
              <a:extLst>
                <a:ext uri="{FF2B5EF4-FFF2-40B4-BE49-F238E27FC236}">
                  <a16:creationId xmlns:a16="http://schemas.microsoft.com/office/drawing/2014/main" id="{06FE4E1C-A4AA-42A8-BC59-899F8359B43B}"/>
                </a:ext>
              </a:extLst>
            </p:cNvPr>
            <p:cNvSpPr/>
            <p:nvPr/>
          </p:nvSpPr>
          <p:spPr>
            <a:xfrm>
              <a:off x="4957456" y="2107509"/>
              <a:ext cx="577536" cy="300131"/>
            </a:xfrm>
            <a:prstGeom prst="rect">
              <a:avLst/>
            </a:prstGeom>
            <a:solidFill>
              <a:schemeClr val="bg1"/>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sp>
          <p:nvSpPr>
            <p:cNvPr id="114" name="Rectangle 113">
              <a:extLst>
                <a:ext uri="{FF2B5EF4-FFF2-40B4-BE49-F238E27FC236}">
                  <a16:creationId xmlns:a16="http://schemas.microsoft.com/office/drawing/2014/main" id="{4DA17854-AD94-4948-A06F-C296301C4BCC}"/>
                </a:ext>
              </a:extLst>
            </p:cNvPr>
            <p:cNvSpPr/>
            <p:nvPr/>
          </p:nvSpPr>
          <p:spPr>
            <a:xfrm>
              <a:off x="4559771" y="2747869"/>
              <a:ext cx="577536" cy="300131"/>
            </a:xfrm>
            <a:prstGeom prst="rect">
              <a:avLst/>
            </a:prstGeom>
            <a:solidFill>
              <a:schemeClr val="bg1"/>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cxnSp>
          <p:nvCxnSpPr>
            <p:cNvPr id="115" name="Connector: Elbow 114">
              <a:extLst>
                <a:ext uri="{FF2B5EF4-FFF2-40B4-BE49-F238E27FC236}">
                  <a16:creationId xmlns:a16="http://schemas.microsoft.com/office/drawing/2014/main" id="{38E25816-AF84-4E87-B184-816CE9BBF40E}"/>
                </a:ext>
              </a:extLst>
            </p:cNvPr>
            <p:cNvCxnSpPr>
              <a:cxnSpLocks/>
              <a:stCxn id="114" idx="0"/>
              <a:endCxn id="113" idx="2"/>
            </p:cNvCxnSpPr>
            <p:nvPr/>
          </p:nvCxnSpPr>
          <p:spPr>
            <a:xfrm rot="5400000" flipH="1" flipV="1">
              <a:off x="4877267" y="2378913"/>
              <a:ext cx="340229" cy="397685"/>
            </a:xfrm>
            <a:prstGeom prst="bentConnector3">
              <a:avLst>
                <a:gd name="adj1" fmla="val 50000"/>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8160CC8C-8A8F-4B9C-B952-0A4496C5D684}"/>
                </a:ext>
              </a:extLst>
            </p:cNvPr>
            <p:cNvSpPr/>
            <p:nvPr/>
          </p:nvSpPr>
          <p:spPr>
            <a:xfrm>
              <a:off x="5366065" y="2747869"/>
              <a:ext cx="577536" cy="300131"/>
            </a:xfrm>
            <a:prstGeom prst="rect">
              <a:avLst/>
            </a:prstGeom>
            <a:solidFill>
              <a:schemeClr val="bg1"/>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cxnSp>
          <p:nvCxnSpPr>
            <p:cNvPr id="117" name="Connector: Elbow 116">
              <a:extLst>
                <a:ext uri="{FF2B5EF4-FFF2-40B4-BE49-F238E27FC236}">
                  <a16:creationId xmlns:a16="http://schemas.microsoft.com/office/drawing/2014/main" id="{9AE1326E-708C-407C-B227-45609831558E}"/>
                </a:ext>
              </a:extLst>
            </p:cNvPr>
            <p:cNvCxnSpPr>
              <a:cxnSpLocks/>
              <a:stCxn id="116" idx="0"/>
              <a:endCxn id="113" idx="2"/>
            </p:cNvCxnSpPr>
            <p:nvPr/>
          </p:nvCxnSpPr>
          <p:spPr>
            <a:xfrm rot="16200000" flipV="1">
              <a:off x="5280415" y="2373450"/>
              <a:ext cx="340229" cy="408609"/>
            </a:xfrm>
            <a:prstGeom prst="bentConnector3">
              <a:avLst>
                <a:gd name="adj1" fmla="val 50000"/>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0494FE54-5FC0-4958-A0F4-C02E690F5524}"/>
              </a:ext>
            </a:extLst>
          </p:cNvPr>
          <p:cNvGrpSpPr/>
          <p:nvPr/>
        </p:nvGrpSpPr>
        <p:grpSpPr>
          <a:xfrm>
            <a:off x="6771639" y="473903"/>
            <a:ext cx="510378" cy="667726"/>
            <a:chOff x="7414404" y="1920243"/>
            <a:chExt cx="914400" cy="1196307"/>
          </a:xfrm>
        </p:grpSpPr>
        <p:cxnSp>
          <p:nvCxnSpPr>
            <p:cNvPr id="119" name="Straight Connector 118">
              <a:extLst>
                <a:ext uri="{FF2B5EF4-FFF2-40B4-BE49-F238E27FC236}">
                  <a16:creationId xmlns:a16="http://schemas.microsoft.com/office/drawing/2014/main" id="{A4385C12-09BC-4835-A0CE-6971B50E544A}"/>
                </a:ext>
              </a:extLst>
            </p:cNvPr>
            <p:cNvCxnSpPr>
              <a:cxnSpLocks/>
            </p:cNvCxnSpPr>
            <p:nvPr/>
          </p:nvCxnSpPr>
          <p:spPr>
            <a:xfrm>
              <a:off x="7414404" y="2057260"/>
              <a:ext cx="914400" cy="0"/>
            </a:xfrm>
            <a:prstGeom prst="line">
              <a:avLst/>
            </a:prstGeom>
            <a:ln w="508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Rectangle: Rounded Corners 119">
              <a:extLst>
                <a:ext uri="{FF2B5EF4-FFF2-40B4-BE49-F238E27FC236}">
                  <a16:creationId xmlns:a16="http://schemas.microsoft.com/office/drawing/2014/main" id="{264868D2-C613-491D-8B99-E825100E2E66}"/>
                </a:ext>
              </a:extLst>
            </p:cNvPr>
            <p:cNvSpPr/>
            <p:nvPr/>
          </p:nvSpPr>
          <p:spPr>
            <a:xfrm>
              <a:off x="7643004" y="1920243"/>
              <a:ext cx="152400" cy="274035"/>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cxnSp>
          <p:nvCxnSpPr>
            <p:cNvPr id="121" name="Straight Connector 120">
              <a:extLst>
                <a:ext uri="{FF2B5EF4-FFF2-40B4-BE49-F238E27FC236}">
                  <a16:creationId xmlns:a16="http://schemas.microsoft.com/office/drawing/2014/main" id="{6E523DEB-5913-4A20-B1C2-80EC10765604}"/>
                </a:ext>
              </a:extLst>
            </p:cNvPr>
            <p:cNvCxnSpPr>
              <a:cxnSpLocks/>
            </p:cNvCxnSpPr>
            <p:nvPr/>
          </p:nvCxnSpPr>
          <p:spPr>
            <a:xfrm>
              <a:off x="7414404" y="2518396"/>
              <a:ext cx="914400" cy="0"/>
            </a:xfrm>
            <a:prstGeom prst="line">
              <a:avLst/>
            </a:prstGeom>
            <a:ln w="508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2" name="Rectangle: Rounded Corners 121">
              <a:extLst>
                <a:ext uri="{FF2B5EF4-FFF2-40B4-BE49-F238E27FC236}">
                  <a16:creationId xmlns:a16="http://schemas.microsoft.com/office/drawing/2014/main" id="{2A2D4D17-0D39-47E0-8B76-AE05CFC1E587}"/>
                </a:ext>
              </a:extLst>
            </p:cNvPr>
            <p:cNvSpPr/>
            <p:nvPr/>
          </p:nvSpPr>
          <p:spPr>
            <a:xfrm>
              <a:off x="8077200" y="2392965"/>
              <a:ext cx="152400" cy="274035"/>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cxnSp>
          <p:nvCxnSpPr>
            <p:cNvPr id="123" name="Straight Connector 122">
              <a:extLst>
                <a:ext uri="{FF2B5EF4-FFF2-40B4-BE49-F238E27FC236}">
                  <a16:creationId xmlns:a16="http://schemas.microsoft.com/office/drawing/2014/main" id="{A8290A22-5562-4504-98A2-910FA932BAD8}"/>
                </a:ext>
              </a:extLst>
            </p:cNvPr>
            <p:cNvCxnSpPr>
              <a:cxnSpLocks/>
            </p:cNvCxnSpPr>
            <p:nvPr/>
          </p:nvCxnSpPr>
          <p:spPr>
            <a:xfrm>
              <a:off x="7414404" y="2979532"/>
              <a:ext cx="914400" cy="0"/>
            </a:xfrm>
            <a:prstGeom prst="line">
              <a:avLst/>
            </a:prstGeom>
            <a:ln w="508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4" name="Rectangle: Rounded Corners 123">
              <a:extLst>
                <a:ext uri="{FF2B5EF4-FFF2-40B4-BE49-F238E27FC236}">
                  <a16:creationId xmlns:a16="http://schemas.microsoft.com/office/drawing/2014/main" id="{7A4CF364-116F-4942-8204-DF22CA939327}"/>
                </a:ext>
              </a:extLst>
            </p:cNvPr>
            <p:cNvSpPr/>
            <p:nvPr/>
          </p:nvSpPr>
          <p:spPr>
            <a:xfrm>
              <a:off x="7772400" y="2842515"/>
              <a:ext cx="152400" cy="274035"/>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grpSp>
      <p:grpSp>
        <p:nvGrpSpPr>
          <p:cNvPr id="125" name="Group 124">
            <a:extLst>
              <a:ext uri="{FF2B5EF4-FFF2-40B4-BE49-F238E27FC236}">
                <a16:creationId xmlns:a16="http://schemas.microsoft.com/office/drawing/2014/main" id="{752F2915-0EF0-4A6F-972E-9A50EE54F4BA}"/>
              </a:ext>
            </a:extLst>
          </p:cNvPr>
          <p:cNvGrpSpPr/>
          <p:nvPr/>
        </p:nvGrpSpPr>
        <p:grpSpPr>
          <a:xfrm>
            <a:off x="8823688" y="525342"/>
            <a:ext cx="564850" cy="564848"/>
            <a:chOff x="9914445" y="2218726"/>
            <a:chExt cx="1011992" cy="1011990"/>
          </a:xfrm>
        </p:grpSpPr>
        <p:sp>
          <p:nvSpPr>
            <p:cNvPr id="126" name="Oval 125">
              <a:extLst>
                <a:ext uri="{FF2B5EF4-FFF2-40B4-BE49-F238E27FC236}">
                  <a16:creationId xmlns:a16="http://schemas.microsoft.com/office/drawing/2014/main" id="{6C0F7CE9-1651-4E88-8939-F31F843F5F5B}"/>
                </a:ext>
              </a:extLst>
            </p:cNvPr>
            <p:cNvSpPr/>
            <p:nvPr/>
          </p:nvSpPr>
          <p:spPr>
            <a:xfrm>
              <a:off x="9914445" y="2218726"/>
              <a:ext cx="1011992" cy="1011990"/>
            </a:xfrm>
            <a:prstGeom prst="ellipse">
              <a:avLst/>
            </a:prstGeom>
            <a:solidFill>
              <a:schemeClr val="bg1"/>
            </a:solid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sp>
          <p:nvSpPr>
            <p:cNvPr id="127" name="Rectangle 49">
              <a:extLst>
                <a:ext uri="{FF2B5EF4-FFF2-40B4-BE49-F238E27FC236}">
                  <a16:creationId xmlns:a16="http://schemas.microsoft.com/office/drawing/2014/main" id="{F054D302-42CA-4A4F-9D9A-D01DDD4FC3D2}"/>
                </a:ext>
              </a:extLst>
            </p:cNvPr>
            <p:cNvSpPr/>
            <p:nvPr/>
          </p:nvSpPr>
          <p:spPr>
            <a:xfrm rot="2281087">
              <a:off x="10238557" y="2351557"/>
              <a:ext cx="340294" cy="600731"/>
            </a:xfrm>
            <a:custGeom>
              <a:avLst/>
              <a:gdLst>
                <a:gd name="connsiteX0" fmla="*/ 0 w 815631"/>
                <a:gd name="connsiteY0" fmla="*/ 0 h 990577"/>
                <a:gd name="connsiteX1" fmla="*/ 815631 w 815631"/>
                <a:gd name="connsiteY1" fmla="*/ 0 h 990577"/>
                <a:gd name="connsiteX2" fmla="*/ 815631 w 815631"/>
                <a:gd name="connsiteY2" fmla="*/ 990577 h 990577"/>
                <a:gd name="connsiteX3" fmla="*/ 0 w 815631"/>
                <a:gd name="connsiteY3" fmla="*/ 990577 h 990577"/>
                <a:gd name="connsiteX4" fmla="*/ 0 w 815631"/>
                <a:gd name="connsiteY4" fmla="*/ 0 h 990577"/>
                <a:gd name="connsiteX0" fmla="*/ 815631 w 907071"/>
                <a:gd name="connsiteY0" fmla="*/ 0 h 990577"/>
                <a:gd name="connsiteX1" fmla="*/ 815631 w 907071"/>
                <a:gd name="connsiteY1" fmla="*/ 990577 h 990577"/>
                <a:gd name="connsiteX2" fmla="*/ 0 w 907071"/>
                <a:gd name="connsiteY2" fmla="*/ 990577 h 990577"/>
                <a:gd name="connsiteX3" fmla="*/ 0 w 907071"/>
                <a:gd name="connsiteY3" fmla="*/ 0 h 990577"/>
                <a:gd name="connsiteX4" fmla="*/ 907071 w 907071"/>
                <a:gd name="connsiteY4" fmla="*/ 91440 h 990577"/>
                <a:gd name="connsiteX0" fmla="*/ 815631 w 815631"/>
                <a:gd name="connsiteY0" fmla="*/ 0 h 990577"/>
                <a:gd name="connsiteX1" fmla="*/ 815631 w 815631"/>
                <a:gd name="connsiteY1" fmla="*/ 990577 h 990577"/>
                <a:gd name="connsiteX2" fmla="*/ 0 w 815631"/>
                <a:gd name="connsiteY2" fmla="*/ 990577 h 990577"/>
                <a:gd name="connsiteX3" fmla="*/ 0 w 815631"/>
                <a:gd name="connsiteY3" fmla="*/ 0 h 990577"/>
                <a:gd name="connsiteX0" fmla="*/ 815631 w 815631"/>
                <a:gd name="connsiteY0" fmla="*/ 0 h 990577"/>
                <a:gd name="connsiteX1" fmla="*/ 815631 w 815631"/>
                <a:gd name="connsiteY1" fmla="*/ 990577 h 990577"/>
                <a:gd name="connsiteX2" fmla="*/ 0 w 815631"/>
                <a:gd name="connsiteY2" fmla="*/ 990577 h 990577"/>
              </a:gdLst>
              <a:ahLst/>
              <a:cxnLst>
                <a:cxn ang="0">
                  <a:pos x="connsiteX0" y="connsiteY0"/>
                </a:cxn>
                <a:cxn ang="0">
                  <a:pos x="connsiteX1" y="connsiteY1"/>
                </a:cxn>
                <a:cxn ang="0">
                  <a:pos x="connsiteX2" y="connsiteY2"/>
                </a:cxn>
              </a:cxnLst>
              <a:rect l="l" t="t" r="r" b="b"/>
              <a:pathLst>
                <a:path w="815631" h="990577">
                  <a:moveTo>
                    <a:pt x="815631" y="0"/>
                  </a:moveTo>
                  <a:lnTo>
                    <a:pt x="815631" y="990577"/>
                  </a:lnTo>
                  <a:lnTo>
                    <a:pt x="0" y="990577"/>
                  </a:lnTo>
                </a:path>
              </a:pathLst>
            </a:cu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u="sng" dirty="0">
                <a:latin typeface="Arial" pitchFamily="34" charset="0"/>
                <a:cs typeface="Arial" pitchFamily="34" charset="0"/>
              </a:endParaRPr>
            </a:p>
          </p:txBody>
        </p:sp>
      </p:grpSp>
      <p:grpSp>
        <p:nvGrpSpPr>
          <p:cNvPr id="128" name="Group 127">
            <a:extLst>
              <a:ext uri="{FF2B5EF4-FFF2-40B4-BE49-F238E27FC236}">
                <a16:creationId xmlns:a16="http://schemas.microsoft.com/office/drawing/2014/main" id="{F8E5D29E-E1B7-4CC7-959D-6CC56B60EAAA}"/>
              </a:ext>
            </a:extLst>
          </p:cNvPr>
          <p:cNvGrpSpPr/>
          <p:nvPr/>
        </p:nvGrpSpPr>
        <p:grpSpPr>
          <a:xfrm>
            <a:off x="2990389" y="453697"/>
            <a:ext cx="491518" cy="701132"/>
            <a:chOff x="2331042" y="1868042"/>
            <a:chExt cx="880611" cy="1256158"/>
          </a:xfrm>
        </p:grpSpPr>
        <p:sp>
          <p:nvSpPr>
            <p:cNvPr id="129" name="Rectangle 128">
              <a:extLst>
                <a:ext uri="{FF2B5EF4-FFF2-40B4-BE49-F238E27FC236}">
                  <a16:creationId xmlns:a16="http://schemas.microsoft.com/office/drawing/2014/main" id="{161DCC85-D02F-479D-AAE2-D0D13D2B9E4A}"/>
                </a:ext>
              </a:extLst>
            </p:cNvPr>
            <p:cNvSpPr/>
            <p:nvPr/>
          </p:nvSpPr>
          <p:spPr>
            <a:xfrm>
              <a:off x="2331042" y="2175369"/>
              <a:ext cx="741557" cy="948831"/>
            </a:xfrm>
            <a:prstGeom prst="rect">
              <a:avLst/>
            </a:prstGeom>
            <a:solidFill>
              <a:schemeClr val="bg1"/>
            </a:solidFill>
            <a:ln w="476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u="sng" dirty="0">
                <a:solidFill>
                  <a:schemeClr val="tx1"/>
                </a:solidFill>
                <a:latin typeface="Arial" pitchFamily="34" charset="0"/>
                <a:cs typeface="Arial" pitchFamily="34" charset="0"/>
              </a:endParaRPr>
            </a:p>
          </p:txBody>
        </p:sp>
        <p:sp>
          <p:nvSpPr>
            <p:cNvPr id="130" name="Rectangle 129">
              <a:extLst>
                <a:ext uri="{FF2B5EF4-FFF2-40B4-BE49-F238E27FC236}">
                  <a16:creationId xmlns:a16="http://schemas.microsoft.com/office/drawing/2014/main" id="{1111F7EE-3303-4A1B-B1CC-9530F2A43513}"/>
                </a:ext>
              </a:extLst>
            </p:cNvPr>
            <p:cNvSpPr/>
            <p:nvPr/>
          </p:nvSpPr>
          <p:spPr>
            <a:xfrm>
              <a:off x="2712043" y="2043160"/>
              <a:ext cx="499610" cy="30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grpSp>
          <p:nvGrpSpPr>
            <p:cNvPr id="131" name="Group 130">
              <a:extLst>
                <a:ext uri="{FF2B5EF4-FFF2-40B4-BE49-F238E27FC236}">
                  <a16:creationId xmlns:a16="http://schemas.microsoft.com/office/drawing/2014/main" id="{7DEF02F3-190D-4DC8-998C-91064D9D50C6}"/>
                </a:ext>
              </a:extLst>
            </p:cNvPr>
            <p:cNvGrpSpPr/>
            <p:nvPr/>
          </p:nvGrpSpPr>
          <p:grpSpPr>
            <a:xfrm rot="12977183">
              <a:off x="2811163" y="1868042"/>
              <a:ext cx="168092" cy="840450"/>
              <a:chOff x="683418" y="3200400"/>
              <a:chExt cx="228603" cy="1143000"/>
            </a:xfrm>
          </p:grpSpPr>
          <p:sp>
            <p:nvSpPr>
              <p:cNvPr id="132" name="Freeform: Shape 131">
                <a:extLst>
                  <a:ext uri="{FF2B5EF4-FFF2-40B4-BE49-F238E27FC236}">
                    <a16:creationId xmlns:a16="http://schemas.microsoft.com/office/drawing/2014/main" id="{4C60E919-2E61-4085-B4B3-CD51A5C8595C}"/>
                  </a:ext>
                </a:extLst>
              </p:cNvPr>
              <p:cNvSpPr/>
              <p:nvPr/>
            </p:nvSpPr>
            <p:spPr>
              <a:xfrm>
                <a:off x="683418" y="3200400"/>
                <a:ext cx="228600" cy="990600"/>
              </a:xfrm>
              <a:custGeom>
                <a:avLst/>
                <a:gdLst>
                  <a:gd name="connsiteX0" fmla="*/ 115491 w 228600"/>
                  <a:gd name="connsiteY0" fmla="*/ 0 h 990600"/>
                  <a:gd name="connsiteX1" fmla="*/ 228600 w 228600"/>
                  <a:gd name="connsiteY1" fmla="*/ 228600 h 990600"/>
                  <a:gd name="connsiteX2" fmla="*/ 228600 w 228600"/>
                  <a:gd name="connsiteY2" fmla="*/ 990600 h 990600"/>
                  <a:gd name="connsiteX3" fmla="*/ 0 w 228600"/>
                  <a:gd name="connsiteY3" fmla="*/ 990600 h 990600"/>
                  <a:gd name="connsiteX4" fmla="*/ 0 w 228600"/>
                  <a:gd name="connsiteY4" fmla="*/ 228600 h 990600"/>
                  <a:gd name="connsiteX5" fmla="*/ 2382 w 228600"/>
                  <a:gd name="connsiteY5" fmla="*/ 228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90600">
                    <a:moveTo>
                      <a:pt x="115491" y="0"/>
                    </a:moveTo>
                    <a:lnTo>
                      <a:pt x="228600" y="228600"/>
                    </a:lnTo>
                    <a:lnTo>
                      <a:pt x="228600" y="990600"/>
                    </a:lnTo>
                    <a:lnTo>
                      <a:pt x="0" y="990600"/>
                    </a:lnTo>
                    <a:lnTo>
                      <a:pt x="0" y="228600"/>
                    </a:lnTo>
                    <a:lnTo>
                      <a:pt x="2382" y="228600"/>
                    </a:lnTo>
                    <a:close/>
                  </a:path>
                </a:pathLst>
              </a:cu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u="sng" dirty="0">
                  <a:latin typeface="Arial" pitchFamily="34" charset="0"/>
                  <a:cs typeface="Arial" pitchFamily="34" charset="0"/>
                </a:endParaRPr>
              </a:p>
            </p:txBody>
          </p:sp>
          <p:sp>
            <p:nvSpPr>
              <p:cNvPr id="133" name="Rectangle 132">
                <a:extLst>
                  <a:ext uri="{FF2B5EF4-FFF2-40B4-BE49-F238E27FC236}">
                    <a16:creationId xmlns:a16="http://schemas.microsoft.com/office/drawing/2014/main" id="{32049FA9-01B8-49E6-9698-5E1576501996}"/>
                  </a:ext>
                </a:extLst>
              </p:cNvPr>
              <p:cNvSpPr/>
              <p:nvPr/>
            </p:nvSpPr>
            <p:spPr>
              <a:xfrm>
                <a:off x="683421" y="4191000"/>
                <a:ext cx="228600" cy="152400"/>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a:latin typeface="Arial" pitchFamily="34" charset="0"/>
                  <a:cs typeface="Arial" pitchFamily="34" charset="0"/>
                </a:endParaRPr>
              </a:p>
            </p:txBody>
          </p:sp>
        </p:grpSp>
      </p:grpSp>
      <p:sp>
        <p:nvSpPr>
          <p:cNvPr id="72" name="Rectangle 71">
            <a:extLst>
              <a:ext uri="{FF2B5EF4-FFF2-40B4-BE49-F238E27FC236}">
                <a16:creationId xmlns:a16="http://schemas.microsoft.com/office/drawing/2014/main" id="{3FDF5FBD-4DC1-4F72-8C12-EA01EFC812F2}"/>
              </a:ext>
            </a:extLst>
          </p:cNvPr>
          <p:cNvSpPr/>
          <p:nvPr/>
        </p:nvSpPr>
        <p:spPr>
          <a:xfrm>
            <a:off x="10287000" y="1965602"/>
            <a:ext cx="1752600" cy="2057400"/>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74" name="TextBox 73">
            <a:extLst>
              <a:ext uri="{FF2B5EF4-FFF2-40B4-BE49-F238E27FC236}">
                <a16:creationId xmlns:a16="http://schemas.microsoft.com/office/drawing/2014/main" id="{D27571BC-20B1-491F-B85D-7E529A125647}"/>
              </a:ext>
            </a:extLst>
          </p:cNvPr>
          <p:cNvSpPr txBox="1"/>
          <p:nvPr/>
        </p:nvSpPr>
        <p:spPr>
          <a:xfrm>
            <a:off x="10372608" y="2068697"/>
            <a:ext cx="1581385" cy="584775"/>
          </a:xfrm>
          <a:prstGeom prst="rect">
            <a:avLst/>
          </a:prstGeom>
          <a:solidFill>
            <a:schemeClr val="accent6">
              <a:lumMod val="40000"/>
              <a:lumOff val="60000"/>
            </a:schemeClr>
          </a:solidFill>
        </p:spPr>
        <p:txBody>
          <a:bodyPr wrap="square" rtlCol="0" anchor="ctr">
            <a:spAutoFit/>
          </a:bodyPr>
          <a:lstStyle/>
          <a:p>
            <a:r>
              <a:rPr lang="en-US" sz="1600" dirty="0">
                <a:latin typeface="Arial" pitchFamily="34" charset="0"/>
                <a:cs typeface="Arial" pitchFamily="34" charset="0"/>
              </a:rPr>
              <a:t>Automatable tasks</a:t>
            </a:r>
          </a:p>
        </p:txBody>
      </p:sp>
      <p:sp>
        <p:nvSpPr>
          <p:cNvPr id="134" name="TextBox 133">
            <a:extLst>
              <a:ext uri="{FF2B5EF4-FFF2-40B4-BE49-F238E27FC236}">
                <a16:creationId xmlns:a16="http://schemas.microsoft.com/office/drawing/2014/main" id="{76871675-A77C-4917-82A3-0994E309A106}"/>
              </a:ext>
            </a:extLst>
          </p:cNvPr>
          <p:cNvSpPr txBox="1"/>
          <p:nvPr/>
        </p:nvSpPr>
        <p:spPr>
          <a:xfrm>
            <a:off x="10372608" y="3322949"/>
            <a:ext cx="1581385" cy="584775"/>
          </a:xfrm>
          <a:prstGeom prst="rect">
            <a:avLst/>
          </a:prstGeom>
          <a:solidFill>
            <a:schemeClr val="accent4">
              <a:lumMod val="40000"/>
              <a:lumOff val="60000"/>
            </a:schemeClr>
          </a:solidFill>
        </p:spPr>
        <p:txBody>
          <a:bodyPr wrap="square" rtlCol="0" anchor="ctr">
            <a:spAutoFit/>
          </a:bodyPr>
          <a:lstStyle/>
          <a:p>
            <a:r>
              <a:rPr lang="en-US" sz="1600" dirty="0">
                <a:latin typeface="Arial" pitchFamily="34" charset="0"/>
                <a:cs typeface="Arial" pitchFamily="34" charset="0"/>
              </a:rPr>
              <a:t>Humans/AI symbiotic value</a:t>
            </a:r>
          </a:p>
        </p:txBody>
      </p:sp>
      <p:sp>
        <p:nvSpPr>
          <p:cNvPr id="135" name="Speech Bubble: Rectangle 134">
            <a:extLst>
              <a:ext uri="{FF2B5EF4-FFF2-40B4-BE49-F238E27FC236}">
                <a16:creationId xmlns:a16="http://schemas.microsoft.com/office/drawing/2014/main" id="{49E16FFA-1E11-45D2-8C18-E8AA89A336D4}"/>
              </a:ext>
            </a:extLst>
          </p:cNvPr>
          <p:cNvSpPr/>
          <p:nvPr/>
        </p:nvSpPr>
        <p:spPr>
          <a:xfrm>
            <a:off x="9829799" y="4110615"/>
            <a:ext cx="2209800" cy="585386"/>
          </a:xfrm>
          <a:prstGeom prst="wedgeRectCallout">
            <a:avLst>
              <a:gd name="adj1" fmla="val -47121"/>
              <a:gd name="adj2" fmla="val -7559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itchFamily="34" charset="0"/>
                <a:cs typeface="Arial" pitchFamily="34" charset="0"/>
              </a:rPr>
              <a:t>Human insight into design, architecture, implementation, hardware, for justification</a:t>
            </a:r>
          </a:p>
        </p:txBody>
      </p:sp>
      <p:sp>
        <p:nvSpPr>
          <p:cNvPr id="136" name="TextBox 135">
            <a:extLst>
              <a:ext uri="{FF2B5EF4-FFF2-40B4-BE49-F238E27FC236}">
                <a16:creationId xmlns:a16="http://schemas.microsoft.com/office/drawing/2014/main" id="{A842F02C-6E4A-47D7-8C4D-A5034E9CC715}"/>
              </a:ext>
            </a:extLst>
          </p:cNvPr>
          <p:cNvSpPr txBox="1"/>
          <p:nvPr/>
        </p:nvSpPr>
        <p:spPr>
          <a:xfrm>
            <a:off x="10372608" y="2690071"/>
            <a:ext cx="1581385" cy="584775"/>
          </a:xfrm>
          <a:prstGeom prst="rect">
            <a:avLst/>
          </a:prstGeom>
          <a:solidFill>
            <a:schemeClr val="bg2">
              <a:lumMod val="90000"/>
            </a:schemeClr>
          </a:solidFill>
        </p:spPr>
        <p:txBody>
          <a:bodyPr wrap="square" rtlCol="0" anchor="ctr">
            <a:spAutoFit/>
          </a:bodyPr>
          <a:lstStyle/>
          <a:p>
            <a:r>
              <a:rPr lang="en-US" sz="1600" dirty="0">
                <a:latin typeface="Arial" pitchFamily="34" charset="0"/>
                <a:cs typeface="Arial" pitchFamily="34" charset="0"/>
              </a:rPr>
              <a:t>AI performed tasks</a:t>
            </a:r>
          </a:p>
        </p:txBody>
      </p:sp>
    </p:spTree>
    <p:extLst>
      <p:ext uri="{BB962C8B-B14F-4D97-AF65-F5344CB8AC3E}">
        <p14:creationId xmlns:p14="http://schemas.microsoft.com/office/powerpoint/2010/main" val="91134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500"/>
                                        <p:tgtEl>
                                          <p:spTgt spid="1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1"/>
                                        </p:tgtEl>
                                        <p:attrNameLst>
                                          <p:attrName>style.visibility</p:attrName>
                                        </p:attrNameLst>
                                      </p:cBhvr>
                                      <p:to>
                                        <p:strVal val="visible"/>
                                      </p:to>
                                    </p:set>
                                    <p:animEffect transition="in" filter="fade">
                                      <p:cBhvr>
                                        <p:cTn id="13"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1" grpId="0" animBg="1"/>
      <p:bldP spid="13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2" name="Picture 1" descr="geo_ton_scene_v223.jpg"/>
          <p:cNvPicPr>
            <a:picLocks noChangeAspect="1"/>
          </p:cNvPicPr>
          <p:nvPr/>
        </p:nvPicPr>
        <p:blipFill>
          <a:blip r:embed="rId2"/>
          <a:stretch>
            <a:fillRect/>
          </a:stretch>
        </p:blipFill>
        <p:spPr>
          <a:xfrm>
            <a:off x="1524000" y="254000"/>
            <a:ext cx="9144000" cy="6350000"/>
          </a:xfrm>
          <a:prstGeom prst="rect">
            <a:avLst/>
          </a:prstGeom>
        </p:spPr>
      </p:pic>
      <p:sp>
        <p:nvSpPr>
          <p:cNvPr id="3" name="Rectangle 2"/>
          <p:cNvSpPr/>
          <p:nvPr/>
        </p:nvSpPr>
        <p:spPr>
          <a:xfrm>
            <a:off x="1524000" y="0"/>
            <a:ext cx="9144000" cy="68580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 name="Rectangle 3"/>
          <p:cNvSpPr/>
          <p:nvPr/>
        </p:nvSpPr>
        <p:spPr>
          <a:xfrm>
            <a:off x="6743700" y="1276351"/>
            <a:ext cx="609600" cy="229125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Rectangle 4"/>
          <p:cNvSpPr/>
          <p:nvPr/>
        </p:nvSpPr>
        <p:spPr>
          <a:xfrm>
            <a:off x="6896101" y="2913911"/>
            <a:ext cx="304799" cy="120286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Rectangle 7"/>
          <p:cNvSpPr/>
          <p:nvPr/>
        </p:nvSpPr>
        <p:spPr>
          <a:xfrm>
            <a:off x="6934200" y="5105400"/>
            <a:ext cx="990600" cy="30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Rectangle 8"/>
          <p:cNvSpPr/>
          <p:nvPr/>
        </p:nvSpPr>
        <p:spPr>
          <a:xfrm>
            <a:off x="6477000" y="1143000"/>
            <a:ext cx="1143000" cy="2667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 name="Rectangle 11"/>
          <p:cNvSpPr/>
          <p:nvPr/>
        </p:nvSpPr>
        <p:spPr>
          <a:xfrm>
            <a:off x="6650421" y="4279392"/>
            <a:ext cx="817180" cy="1143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 name="Rectangle 13"/>
          <p:cNvSpPr/>
          <p:nvPr/>
        </p:nvSpPr>
        <p:spPr>
          <a:xfrm rot="840000">
            <a:off x="3456277" y="1440908"/>
            <a:ext cx="197199" cy="424871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9" name="Rectangle 48"/>
          <p:cNvSpPr/>
          <p:nvPr/>
        </p:nvSpPr>
        <p:spPr>
          <a:xfrm>
            <a:off x="7162800" y="4724400"/>
            <a:ext cx="990600" cy="30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0" name="Rectangle 49"/>
          <p:cNvSpPr/>
          <p:nvPr/>
        </p:nvSpPr>
        <p:spPr>
          <a:xfrm>
            <a:off x="4267200" y="5105400"/>
            <a:ext cx="990600" cy="30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1" name="Rectangle 50"/>
          <p:cNvSpPr/>
          <p:nvPr/>
        </p:nvSpPr>
        <p:spPr>
          <a:xfrm>
            <a:off x="6650421" y="4090416"/>
            <a:ext cx="817180" cy="1143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2" name="Rectangle 51"/>
          <p:cNvSpPr/>
          <p:nvPr/>
        </p:nvSpPr>
        <p:spPr>
          <a:xfrm rot="20760000" flipH="1">
            <a:off x="8675976" y="1446651"/>
            <a:ext cx="197199" cy="424871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Rectangle 9"/>
          <p:cNvSpPr/>
          <p:nvPr/>
        </p:nvSpPr>
        <p:spPr>
          <a:xfrm>
            <a:off x="3962401" y="1485901"/>
            <a:ext cx="4398580" cy="19049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59" name="Group 58"/>
          <p:cNvGrpSpPr/>
          <p:nvPr/>
        </p:nvGrpSpPr>
        <p:grpSpPr>
          <a:xfrm>
            <a:off x="2895600" y="5753100"/>
            <a:ext cx="533400" cy="228600"/>
            <a:chOff x="1371600" y="5791200"/>
            <a:chExt cx="533400" cy="228600"/>
          </a:xfrm>
        </p:grpSpPr>
        <p:cxnSp>
          <p:nvCxnSpPr>
            <p:cNvPr id="56" name="Straight Connector 55"/>
            <p:cNvCxnSpPr/>
            <p:nvPr/>
          </p:nvCxnSpPr>
          <p:spPr>
            <a:xfrm rot="5400000" flipH="1" flipV="1">
              <a:off x="13716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H="1" flipV="1">
              <a:off x="15240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flipH="1" flipV="1">
              <a:off x="16764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8610600" y="5753100"/>
            <a:ext cx="533400" cy="228600"/>
            <a:chOff x="1371600" y="5791200"/>
            <a:chExt cx="533400" cy="228600"/>
          </a:xfrm>
        </p:grpSpPr>
        <p:cxnSp>
          <p:nvCxnSpPr>
            <p:cNvPr id="61" name="Straight Connector 60"/>
            <p:cNvCxnSpPr/>
            <p:nvPr/>
          </p:nvCxnSpPr>
          <p:spPr>
            <a:xfrm rot="5400000" flipH="1" flipV="1">
              <a:off x="13716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flipH="1" flipV="1">
              <a:off x="15240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flipH="1" flipV="1">
              <a:off x="16764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2667000" y="5486400"/>
            <a:ext cx="6858000" cy="30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5" name="Rounded Rectangle 64"/>
          <p:cNvSpPr/>
          <p:nvPr/>
        </p:nvSpPr>
        <p:spPr>
          <a:xfrm>
            <a:off x="5715000" y="914400"/>
            <a:ext cx="914400" cy="3048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slider</a:t>
            </a:r>
          </a:p>
        </p:txBody>
      </p:sp>
      <p:sp>
        <p:nvSpPr>
          <p:cNvPr id="66" name="Rounded Rectangle 65"/>
          <p:cNvSpPr/>
          <p:nvPr/>
        </p:nvSpPr>
        <p:spPr>
          <a:xfrm>
            <a:off x="7162800" y="3657600"/>
            <a:ext cx="914400" cy="3048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nozzle</a:t>
            </a:r>
          </a:p>
        </p:txBody>
      </p:sp>
      <p:sp>
        <p:nvSpPr>
          <p:cNvPr id="67" name="Rounded Rectangle 66"/>
          <p:cNvSpPr/>
          <p:nvPr/>
        </p:nvSpPr>
        <p:spPr>
          <a:xfrm>
            <a:off x="4648200" y="1600200"/>
            <a:ext cx="914400" cy="3048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rails</a:t>
            </a:r>
          </a:p>
        </p:txBody>
      </p:sp>
      <p:sp>
        <p:nvSpPr>
          <p:cNvPr id="68" name="Rounded Rectangle 67"/>
          <p:cNvSpPr/>
          <p:nvPr/>
        </p:nvSpPr>
        <p:spPr>
          <a:xfrm>
            <a:off x="8039100" y="4876800"/>
            <a:ext cx="914400" cy="3048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block R</a:t>
            </a:r>
          </a:p>
        </p:txBody>
      </p:sp>
      <p:sp>
        <p:nvSpPr>
          <p:cNvPr id="70" name="Rounded Rectangle 69"/>
          <p:cNvSpPr/>
          <p:nvPr/>
        </p:nvSpPr>
        <p:spPr>
          <a:xfrm>
            <a:off x="5143500" y="5257800"/>
            <a:ext cx="914400" cy="3048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block B</a:t>
            </a:r>
          </a:p>
        </p:txBody>
      </p:sp>
      <p:sp>
        <p:nvSpPr>
          <p:cNvPr id="71" name="Right Arrow 70"/>
          <p:cNvSpPr/>
          <p:nvPr/>
        </p:nvSpPr>
        <p:spPr>
          <a:xfrm>
            <a:off x="7620000" y="1156648"/>
            <a:ext cx="304800" cy="228600"/>
          </a:xfrm>
          <a:prstGeom prst="rightArrow">
            <a:avLst/>
          </a:prstGeom>
          <a:solidFill>
            <a:srgbClr val="CC33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2" name="Right Arrow 71"/>
          <p:cNvSpPr/>
          <p:nvPr/>
        </p:nvSpPr>
        <p:spPr>
          <a:xfrm rot="16200000">
            <a:off x="6896100" y="2643551"/>
            <a:ext cx="304800" cy="228600"/>
          </a:xfrm>
          <a:prstGeom prst="rightArrow">
            <a:avLst/>
          </a:prstGeom>
          <a:solidFill>
            <a:srgbClr val="CC33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4" name="Rounded Rectangle 73"/>
          <p:cNvSpPr/>
          <p:nvPr/>
        </p:nvSpPr>
        <p:spPr>
          <a:xfrm>
            <a:off x="5410200" y="2461550"/>
            <a:ext cx="1447800" cy="304800"/>
          </a:xfrm>
          <a:prstGeom prst="roundRect">
            <a:avLst/>
          </a:prstGeom>
          <a:solidFill>
            <a:srgbClr val="CC33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nozzle motor</a:t>
            </a:r>
          </a:p>
        </p:txBody>
      </p:sp>
      <p:sp>
        <p:nvSpPr>
          <p:cNvPr id="75" name="Rounded Rectangle 74"/>
          <p:cNvSpPr/>
          <p:nvPr/>
        </p:nvSpPr>
        <p:spPr>
          <a:xfrm>
            <a:off x="7696200" y="762000"/>
            <a:ext cx="1447800" cy="304800"/>
          </a:xfrm>
          <a:prstGeom prst="roundRect">
            <a:avLst/>
          </a:prstGeom>
          <a:solidFill>
            <a:srgbClr val="CC33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slider motor</a:t>
            </a:r>
          </a:p>
        </p:txBody>
      </p:sp>
      <p:sp>
        <p:nvSpPr>
          <p:cNvPr id="69" name="Rounded Rectangle 68"/>
          <p:cNvSpPr/>
          <p:nvPr/>
        </p:nvSpPr>
        <p:spPr>
          <a:xfrm>
            <a:off x="7810500" y="5257800"/>
            <a:ext cx="914400" cy="3048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block G</a:t>
            </a:r>
          </a:p>
        </p:txBody>
      </p:sp>
      <p:sp>
        <p:nvSpPr>
          <p:cNvPr id="123" name="Right Arrow 122"/>
          <p:cNvSpPr/>
          <p:nvPr/>
        </p:nvSpPr>
        <p:spPr>
          <a:xfrm rot="16200000">
            <a:off x="6896100" y="3314700"/>
            <a:ext cx="304800" cy="228600"/>
          </a:xfrm>
          <a:prstGeom prst="rightArrow">
            <a:avLst/>
          </a:prstGeom>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4" name="Rectangle 123"/>
          <p:cNvSpPr/>
          <p:nvPr/>
        </p:nvSpPr>
        <p:spPr>
          <a:xfrm>
            <a:off x="6757987" y="1371600"/>
            <a:ext cx="583409"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25" name="Rounded Rectangle 124"/>
          <p:cNvSpPr/>
          <p:nvPr/>
        </p:nvSpPr>
        <p:spPr>
          <a:xfrm>
            <a:off x="5410200" y="3467100"/>
            <a:ext cx="1447800" cy="304800"/>
          </a:xfrm>
          <a:prstGeom prst="roundRect">
            <a:avLst/>
          </a:prstGeom>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air pump</a:t>
            </a:r>
          </a:p>
        </p:txBody>
      </p:sp>
      <p:sp>
        <p:nvSpPr>
          <p:cNvPr id="126" name="Right Arrow 125"/>
          <p:cNvSpPr/>
          <p:nvPr/>
        </p:nvSpPr>
        <p:spPr>
          <a:xfrm rot="5400000" flipV="1">
            <a:off x="9334500" y="2209800"/>
            <a:ext cx="304800" cy="228600"/>
          </a:xfrm>
          <a:prstGeom prst="rightArrow">
            <a:avLst/>
          </a:prstGeom>
          <a:solidFill>
            <a:srgbClr val="CC33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7" name="Rounded Rectangle 126"/>
          <p:cNvSpPr/>
          <p:nvPr/>
        </p:nvSpPr>
        <p:spPr>
          <a:xfrm>
            <a:off x="8991600" y="1714500"/>
            <a:ext cx="1447800" cy="304800"/>
          </a:xfrm>
          <a:prstGeom prst="roundRect">
            <a:avLst/>
          </a:prstGeom>
          <a:solidFill>
            <a:srgbClr val="CC33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gravity</a:t>
            </a:r>
          </a:p>
        </p:txBody>
      </p:sp>
      <p:sp>
        <p:nvSpPr>
          <p:cNvPr id="128" name="Right Arrow 127"/>
          <p:cNvSpPr/>
          <p:nvPr/>
        </p:nvSpPr>
        <p:spPr>
          <a:xfrm rot="5400000" flipV="1">
            <a:off x="9563100" y="2209800"/>
            <a:ext cx="304800" cy="228600"/>
          </a:xfrm>
          <a:prstGeom prst="rightArrow">
            <a:avLst/>
          </a:prstGeom>
          <a:solidFill>
            <a:srgbClr val="CC33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9" name="Right Arrow 128"/>
          <p:cNvSpPr/>
          <p:nvPr/>
        </p:nvSpPr>
        <p:spPr>
          <a:xfrm rot="5400000" flipV="1">
            <a:off x="9791700" y="2209800"/>
            <a:ext cx="304800" cy="228600"/>
          </a:xfrm>
          <a:prstGeom prst="rightArrow">
            <a:avLst/>
          </a:prstGeom>
          <a:solidFill>
            <a:srgbClr val="CC33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3870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4" name="Picture 2" descr="C:\Users\pmosterm\AppData\Local\Microsoft\Windows\Temporary Internet Files\Content.Outlook\Q2AEBMF7\09_MW_logo_tagline_RGB.jpg"/>
          <p:cNvPicPr>
            <a:picLocks noChangeAspect="1" noChangeArrowheads="1"/>
          </p:cNvPicPr>
          <p:nvPr/>
        </p:nvPicPr>
        <p:blipFill>
          <a:blip r:embed="rId2" cstate="print"/>
          <a:srcRect/>
          <a:stretch>
            <a:fillRect/>
          </a:stretch>
        </p:blipFill>
        <p:spPr bwMode="auto">
          <a:xfrm>
            <a:off x="2739390" y="2667001"/>
            <a:ext cx="6713220" cy="1266825"/>
          </a:xfrm>
          <a:prstGeom prst="rect">
            <a:avLst/>
          </a:prstGeom>
          <a:noFill/>
        </p:spPr>
      </p:pic>
      <p:sp>
        <p:nvSpPr>
          <p:cNvPr id="4" name="Oval 3"/>
          <p:cNvSpPr/>
          <p:nvPr/>
        </p:nvSpPr>
        <p:spPr>
          <a:xfrm>
            <a:off x="7351595" y="2954740"/>
            <a:ext cx="238835" cy="2524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TextBox 2"/>
          <p:cNvSpPr txBox="1"/>
          <p:nvPr/>
        </p:nvSpPr>
        <p:spPr>
          <a:xfrm>
            <a:off x="7301345" y="2937992"/>
            <a:ext cx="335348" cy="338554"/>
          </a:xfrm>
          <a:prstGeom prst="rect">
            <a:avLst/>
          </a:prstGeom>
          <a:noFill/>
        </p:spPr>
        <p:txBody>
          <a:bodyPr wrap="none" rtlCol="0">
            <a:spAutoFit/>
          </a:bodyPr>
          <a:lstStyle/>
          <a:p>
            <a:r>
              <a:rPr lang="en-US" sz="1600" dirty="0">
                <a:solidFill>
                  <a:schemeClr val="tx2"/>
                </a:solidFill>
                <a:latin typeface="Arial" pitchFamily="34" charset="0"/>
                <a:cs typeface="Arial" pitchFamily="34" charset="0"/>
              </a:rPr>
              <a:t>®</a:t>
            </a:r>
          </a:p>
        </p:txBody>
      </p:sp>
    </p:spTree>
    <p:extLst>
      <p:ext uri="{BB962C8B-B14F-4D97-AF65-F5344CB8AC3E}">
        <p14:creationId xmlns:p14="http://schemas.microsoft.com/office/powerpoint/2010/main" val="52692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geo_ton_scene_v223.jpg"/>
          <p:cNvPicPr>
            <a:picLocks noChangeAspect="1"/>
          </p:cNvPicPr>
          <p:nvPr/>
        </p:nvPicPr>
        <p:blipFill>
          <a:blip r:embed="rId2"/>
          <a:stretch>
            <a:fillRect/>
          </a:stretch>
        </p:blipFill>
        <p:spPr>
          <a:xfrm>
            <a:off x="1524000" y="254000"/>
            <a:ext cx="9144000" cy="6350000"/>
          </a:xfrm>
          <a:prstGeom prst="rect">
            <a:avLst/>
          </a:prstGeom>
        </p:spPr>
      </p:pic>
      <p:sp>
        <p:nvSpPr>
          <p:cNvPr id="3" name="Rectangle 2"/>
          <p:cNvSpPr/>
          <p:nvPr/>
        </p:nvSpPr>
        <p:spPr>
          <a:xfrm>
            <a:off x="1524000" y="0"/>
            <a:ext cx="9144000" cy="68580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 name="Rectangle 3"/>
          <p:cNvSpPr/>
          <p:nvPr/>
        </p:nvSpPr>
        <p:spPr>
          <a:xfrm>
            <a:off x="6743700" y="1276351"/>
            <a:ext cx="609600" cy="229125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Rectangle 4"/>
          <p:cNvSpPr/>
          <p:nvPr/>
        </p:nvSpPr>
        <p:spPr>
          <a:xfrm>
            <a:off x="6896101" y="2913911"/>
            <a:ext cx="304799" cy="120286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Rectangle 7"/>
          <p:cNvSpPr/>
          <p:nvPr/>
        </p:nvSpPr>
        <p:spPr>
          <a:xfrm>
            <a:off x="6934200" y="5105400"/>
            <a:ext cx="990600" cy="30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 name="Rectangle 13"/>
          <p:cNvSpPr/>
          <p:nvPr/>
        </p:nvSpPr>
        <p:spPr>
          <a:xfrm rot="840000">
            <a:off x="3456277" y="1440908"/>
            <a:ext cx="197199" cy="424871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9" name="Rectangle 48"/>
          <p:cNvSpPr/>
          <p:nvPr/>
        </p:nvSpPr>
        <p:spPr>
          <a:xfrm>
            <a:off x="7162800" y="4724400"/>
            <a:ext cx="990600" cy="30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p:txBody>
      </p:sp>
      <p:sp>
        <p:nvSpPr>
          <p:cNvPr id="50" name="Rectangle 49"/>
          <p:cNvSpPr/>
          <p:nvPr/>
        </p:nvSpPr>
        <p:spPr>
          <a:xfrm>
            <a:off x="4267200" y="5105400"/>
            <a:ext cx="990600" cy="30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2" name="Rectangle 51"/>
          <p:cNvSpPr/>
          <p:nvPr/>
        </p:nvSpPr>
        <p:spPr>
          <a:xfrm rot="20760000" flipH="1">
            <a:off x="8675976" y="1446651"/>
            <a:ext cx="197199" cy="424871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Rectangle 9"/>
          <p:cNvSpPr/>
          <p:nvPr/>
        </p:nvSpPr>
        <p:spPr>
          <a:xfrm>
            <a:off x="3962401" y="1485901"/>
            <a:ext cx="4398580" cy="19049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16" name="Group 58"/>
          <p:cNvGrpSpPr/>
          <p:nvPr/>
        </p:nvGrpSpPr>
        <p:grpSpPr>
          <a:xfrm>
            <a:off x="2895600" y="5753100"/>
            <a:ext cx="533400" cy="228600"/>
            <a:chOff x="1371600" y="5791200"/>
            <a:chExt cx="533400" cy="228600"/>
          </a:xfrm>
        </p:grpSpPr>
        <p:cxnSp>
          <p:nvCxnSpPr>
            <p:cNvPr id="56" name="Straight Connector 55"/>
            <p:cNvCxnSpPr/>
            <p:nvPr/>
          </p:nvCxnSpPr>
          <p:spPr>
            <a:xfrm rot="5400000" flipH="1" flipV="1">
              <a:off x="13716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H="1" flipV="1">
              <a:off x="15240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flipH="1" flipV="1">
              <a:off x="16764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59"/>
          <p:cNvGrpSpPr/>
          <p:nvPr/>
        </p:nvGrpSpPr>
        <p:grpSpPr>
          <a:xfrm>
            <a:off x="8610600" y="5753100"/>
            <a:ext cx="533400" cy="228600"/>
            <a:chOff x="1371600" y="5791200"/>
            <a:chExt cx="533400" cy="228600"/>
          </a:xfrm>
        </p:grpSpPr>
        <p:cxnSp>
          <p:nvCxnSpPr>
            <p:cNvPr id="61" name="Straight Connector 60"/>
            <p:cNvCxnSpPr/>
            <p:nvPr/>
          </p:nvCxnSpPr>
          <p:spPr>
            <a:xfrm rot="5400000" flipH="1" flipV="1">
              <a:off x="13716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flipH="1" flipV="1">
              <a:off x="15240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flipH="1" flipV="1">
              <a:off x="1676400" y="57912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2667000" y="5486400"/>
            <a:ext cx="6858000" cy="30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21" name="Group 100"/>
          <p:cNvGrpSpPr/>
          <p:nvPr/>
        </p:nvGrpSpPr>
        <p:grpSpPr>
          <a:xfrm>
            <a:off x="6934200" y="5410200"/>
            <a:ext cx="228600" cy="76200"/>
            <a:chOff x="5029200" y="1409700"/>
            <a:chExt cx="228600" cy="76200"/>
          </a:xfrm>
        </p:grpSpPr>
        <p:cxnSp>
          <p:nvCxnSpPr>
            <p:cNvPr id="102" name="Straight Connector 101"/>
            <p:cNvCxnSpPr/>
            <p:nvPr/>
          </p:nvCxnSpPr>
          <p:spPr>
            <a:xfrm rot="5400000" flipH="1" flipV="1">
              <a:off x="50292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16200000" flipV="1">
              <a:off x="50292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5400000" flipH="1" flipV="1">
              <a:off x="51054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flipV="1">
              <a:off x="51054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5400000" flipH="1" flipV="1">
              <a:off x="51816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V="1">
              <a:off x="51816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 name="Group 114"/>
          <p:cNvGrpSpPr/>
          <p:nvPr/>
        </p:nvGrpSpPr>
        <p:grpSpPr>
          <a:xfrm>
            <a:off x="7162800" y="5029200"/>
            <a:ext cx="228600" cy="76200"/>
            <a:chOff x="5029200" y="1409700"/>
            <a:chExt cx="228600" cy="76200"/>
          </a:xfrm>
        </p:grpSpPr>
        <p:cxnSp>
          <p:nvCxnSpPr>
            <p:cNvPr id="116" name="Straight Connector 115"/>
            <p:cNvCxnSpPr/>
            <p:nvPr/>
          </p:nvCxnSpPr>
          <p:spPr>
            <a:xfrm rot="5400000" flipH="1" flipV="1">
              <a:off x="50292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6200000" flipV="1">
              <a:off x="50292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flipH="1" flipV="1">
              <a:off x="51054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flipV="1">
              <a:off x="51054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flipH="1" flipV="1">
              <a:off x="51816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V="1">
              <a:off x="51816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6650421" y="4279392"/>
            <a:ext cx="817180" cy="1143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1" name="Rectangle 50"/>
          <p:cNvSpPr/>
          <p:nvPr/>
        </p:nvSpPr>
        <p:spPr>
          <a:xfrm>
            <a:off x="6650421" y="4090416"/>
            <a:ext cx="817180" cy="1143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12" name="Picture 4"/>
          <p:cNvPicPr>
            <a:picLocks noChangeAspect="1" noChangeArrowheads="1"/>
          </p:cNvPicPr>
          <p:nvPr/>
        </p:nvPicPr>
        <p:blipFill>
          <a:blip r:embed="rId3">
            <a:clrChange>
              <a:clrFrom>
                <a:srgbClr val="7030A0"/>
              </a:clrFrom>
              <a:clrTo>
                <a:srgbClr val="7030A0">
                  <a:alpha val="0"/>
                </a:srgbClr>
              </a:clrTo>
            </a:clrChange>
          </a:blip>
          <a:srcRect/>
          <a:stretch>
            <a:fillRect/>
          </a:stretch>
        </p:blipFill>
        <p:spPr bwMode="auto">
          <a:xfrm>
            <a:off x="1517650" y="-3175"/>
            <a:ext cx="9156700" cy="6870700"/>
          </a:xfrm>
          <a:prstGeom prst="rect">
            <a:avLst/>
          </a:prstGeom>
          <a:noFill/>
          <a:ln w="9525">
            <a:noFill/>
            <a:miter lim="800000"/>
            <a:headEnd/>
            <a:tailEnd/>
          </a:ln>
          <a:effectLst/>
        </p:spPr>
      </p:pic>
      <p:pic>
        <p:nvPicPr>
          <p:cNvPr id="64" name="Picture 4"/>
          <p:cNvPicPr>
            <a:picLocks noChangeAspect="1" noChangeArrowheads="1"/>
          </p:cNvPicPr>
          <p:nvPr/>
        </p:nvPicPr>
        <p:blipFill>
          <a:blip r:embed="rId4"/>
          <a:srcRect/>
          <a:stretch>
            <a:fillRect/>
          </a:stretch>
        </p:blipFill>
        <p:spPr bwMode="auto">
          <a:xfrm>
            <a:off x="3056735" y="753740"/>
            <a:ext cx="2426970" cy="1263015"/>
          </a:xfrm>
          <a:prstGeom prst="rect">
            <a:avLst/>
          </a:prstGeom>
          <a:ln>
            <a:headEnd/>
            <a:tailEnd/>
          </a:ln>
        </p:spPr>
        <p:style>
          <a:lnRef idx="1">
            <a:schemeClr val="dk1"/>
          </a:lnRef>
          <a:fillRef idx="2">
            <a:schemeClr val="dk1"/>
          </a:fillRef>
          <a:effectRef idx="1">
            <a:schemeClr val="dk1"/>
          </a:effectRef>
          <a:fontRef idx="minor">
            <a:schemeClr val="dk1"/>
          </a:fontRef>
        </p:style>
      </p:pic>
      <p:grpSp>
        <p:nvGrpSpPr>
          <p:cNvPr id="13" name="Group 12">
            <a:extLst>
              <a:ext uri="{FF2B5EF4-FFF2-40B4-BE49-F238E27FC236}">
                <a16:creationId xmlns:a16="http://schemas.microsoft.com/office/drawing/2014/main" id="{7E9A1C52-2F68-4FA2-B22E-AF4EEE5BAE87}"/>
              </a:ext>
            </a:extLst>
          </p:cNvPr>
          <p:cNvGrpSpPr/>
          <p:nvPr/>
        </p:nvGrpSpPr>
        <p:grpSpPr>
          <a:xfrm>
            <a:off x="6096000" y="1143000"/>
            <a:ext cx="1828800" cy="702625"/>
            <a:chOff x="6096000" y="1143000"/>
            <a:chExt cx="1828800" cy="702625"/>
          </a:xfrm>
        </p:grpSpPr>
        <p:sp>
          <p:nvSpPr>
            <p:cNvPr id="9" name="Rectangle 8"/>
            <p:cNvSpPr/>
            <p:nvPr/>
          </p:nvSpPr>
          <p:spPr>
            <a:xfrm>
              <a:off x="6477000" y="1143000"/>
              <a:ext cx="1143000" cy="2667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1" name="Right Arrow 70"/>
            <p:cNvSpPr/>
            <p:nvPr/>
          </p:nvSpPr>
          <p:spPr>
            <a:xfrm>
              <a:off x="7620000" y="1156648"/>
              <a:ext cx="304800" cy="228600"/>
            </a:xfrm>
            <a:prstGeom prst="rightArrow">
              <a:avLst/>
            </a:prstGeom>
            <a:solidFill>
              <a:srgbClr val="CC33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18" name="Group 85"/>
            <p:cNvGrpSpPr/>
            <p:nvPr/>
          </p:nvGrpSpPr>
          <p:grpSpPr>
            <a:xfrm>
              <a:off x="6477000" y="1409700"/>
              <a:ext cx="228600" cy="76200"/>
              <a:chOff x="5029200" y="1409700"/>
              <a:chExt cx="228600" cy="76200"/>
            </a:xfrm>
          </p:grpSpPr>
          <p:cxnSp>
            <p:nvCxnSpPr>
              <p:cNvPr id="79" name="Straight Connector 78"/>
              <p:cNvCxnSpPr/>
              <p:nvPr/>
            </p:nvCxnSpPr>
            <p:spPr>
              <a:xfrm rot="5400000" flipH="1" flipV="1">
                <a:off x="50292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V="1">
                <a:off x="50292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flipH="1" flipV="1">
                <a:off x="51054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6200000" flipV="1">
                <a:off x="51054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flipH="1" flipV="1">
                <a:off x="51816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V="1">
                <a:off x="51816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9" name="Group 86"/>
            <p:cNvGrpSpPr/>
            <p:nvPr/>
          </p:nvGrpSpPr>
          <p:grpSpPr>
            <a:xfrm>
              <a:off x="7391400" y="1409700"/>
              <a:ext cx="228600" cy="76200"/>
              <a:chOff x="5029200" y="1409700"/>
              <a:chExt cx="228600" cy="76200"/>
            </a:xfrm>
          </p:grpSpPr>
          <p:cxnSp>
            <p:nvCxnSpPr>
              <p:cNvPr id="88" name="Straight Connector 87"/>
              <p:cNvCxnSpPr/>
              <p:nvPr/>
            </p:nvCxnSpPr>
            <p:spPr>
              <a:xfrm rot="5400000" flipH="1" flipV="1">
                <a:off x="50292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flipV="1">
                <a:off x="50292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flipH="1" flipV="1">
                <a:off x="51054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flipV="1">
                <a:off x="51054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flipH="1" flipV="1">
                <a:off x="51816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flipV="1">
                <a:off x="5181600" y="1409700"/>
                <a:ext cx="76200" cy="76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5" name="Rounded Rectangle 114"/>
            <p:cNvSpPr/>
            <p:nvPr/>
          </p:nvSpPr>
          <p:spPr>
            <a:xfrm>
              <a:off x="6096000" y="1295400"/>
              <a:ext cx="342900" cy="304800"/>
            </a:xfrm>
            <a:prstGeom prst="roundRect">
              <a:avLst/>
            </a:prstGeom>
            <a:solidFill>
              <a:srgbClr val="CC33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R</a:t>
              </a:r>
            </a:p>
          </p:txBody>
        </p:sp>
        <p:sp>
          <p:nvSpPr>
            <p:cNvPr id="309" name="Rectangle 308"/>
            <p:cNvSpPr/>
            <p:nvPr/>
          </p:nvSpPr>
          <p:spPr>
            <a:xfrm>
              <a:off x="6757987" y="1371600"/>
              <a:ext cx="583409"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grpSp>
          <p:nvGrpSpPr>
            <p:cNvPr id="40" name="Group 290"/>
            <p:cNvGrpSpPr/>
            <p:nvPr/>
          </p:nvGrpSpPr>
          <p:grpSpPr>
            <a:xfrm>
              <a:off x="6955470" y="1320060"/>
              <a:ext cx="340024" cy="171451"/>
              <a:chOff x="5431470" y="1320059"/>
              <a:chExt cx="340024" cy="171451"/>
            </a:xfrm>
          </p:grpSpPr>
          <p:cxnSp>
            <p:nvCxnSpPr>
              <p:cNvPr id="248" name="Straight Arrow Connector 247"/>
              <p:cNvCxnSpPr/>
              <p:nvPr/>
            </p:nvCxnSpPr>
            <p:spPr>
              <a:xfrm>
                <a:off x="5562600" y="1405785"/>
                <a:ext cx="208894"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41" name="Group 44"/>
              <p:cNvGrpSpPr/>
              <p:nvPr/>
            </p:nvGrpSpPr>
            <p:grpSpPr>
              <a:xfrm>
                <a:off x="5431470" y="1320059"/>
                <a:ext cx="171451" cy="171451"/>
                <a:chOff x="5181599" y="457200"/>
                <a:chExt cx="228601" cy="228601"/>
              </a:xfrm>
            </p:grpSpPr>
            <p:sp>
              <p:nvSpPr>
                <p:cNvPr id="250" name="Oval 249"/>
                <p:cNvSpPr/>
                <p:nvPr/>
              </p:nvSpPr>
              <p:spPr>
                <a:xfrm>
                  <a:off x="5181599" y="457200"/>
                  <a:ext cx="228601" cy="228601"/>
                </a:xfrm>
                <a:prstGeom prst="ellipse">
                  <a:avLst/>
                </a:prstGeom>
                <a:solidFill>
                  <a:schemeClr val="bg1"/>
                </a:solidFill>
                <a:ln>
                  <a:solidFill>
                    <a:srgbClr val="C00000"/>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51" name="Pie 250"/>
                <p:cNvSpPr/>
                <p:nvPr/>
              </p:nvSpPr>
              <p:spPr>
                <a:xfrm flipH="1" flipV="1">
                  <a:off x="5181599" y="457200"/>
                  <a:ext cx="228600" cy="228600"/>
                </a:xfrm>
                <a:prstGeom prst="pie">
                  <a:avLst>
                    <a:gd name="adj1" fmla="val 0"/>
                    <a:gd name="adj2" fmla="val 5357481"/>
                  </a:avLst>
                </a:prstGeom>
                <a:ln>
                  <a:solidFill>
                    <a:srgbClr val="C00000"/>
                  </a:solid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52" name="Pie 251"/>
                <p:cNvSpPr/>
                <p:nvPr/>
              </p:nvSpPr>
              <p:spPr>
                <a:xfrm>
                  <a:off x="5181600" y="457200"/>
                  <a:ext cx="228600" cy="228600"/>
                </a:xfrm>
                <a:prstGeom prst="pie">
                  <a:avLst>
                    <a:gd name="adj1" fmla="val 0"/>
                    <a:gd name="adj2" fmla="val 5357481"/>
                  </a:avLst>
                </a:prstGeom>
                <a:ln>
                  <a:solidFill>
                    <a:srgbClr val="C00000"/>
                  </a:solid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grpSp>
        <p:sp>
          <p:nvSpPr>
            <p:cNvPr id="65" name="Rounded Rectangle 64">
              <a:extLst>
                <a:ext uri="{FF2B5EF4-FFF2-40B4-BE49-F238E27FC236}">
                  <a16:creationId xmlns:a16="http://schemas.microsoft.com/office/drawing/2014/main" id="{B97457CB-D2B9-4C75-A726-75E989531C3E}"/>
                </a:ext>
              </a:extLst>
            </p:cNvPr>
            <p:cNvSpPr/>
            <p:nvPr/>
          </p:nvSpPr>
          <p:spPr>
            <a:xfrm>
              <a:off x="6803075" y="1540825"/>
              <a:ext cx="342900" cy="304800"/>
            </a:xfrm>
            <a:prstGeom prst="roundRect">
              <a:avLst/>
            </a:prstGeom>
            <a:solidFill>
              <a:srgbClr val="CC33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I</a:t>
              </a:r>
            </a:p>
          </p:txBody>
        </p:sp>
      </p:grpSp>
    </p:spTree>
    <p:extLst>
      <p:ext uri="{BB962C8B-B14F-4D97-AF65-F5344CB8AC3E}">
        <p14:creationId xmlns:p14="http://schemas.microsoft.com/office/powerpoint/2010/main" val="93584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W_Public_widescreen">
  <a:themeElements>
    <a:clrScheme name="MW">
      <a:dk1>
        <a:srgbClr val="000000"/>
      </a:dk1>
      <a:lt1>
        <a:srgbClr val="FFFFFF"/>
      </a:lt1>
      <a:dk2>
        <a:srgbClr val="0076A8"/>
      </a:dk2>
      <a:lt2>
        <a:srgbClr val="ECF5F8"/>
      </a:lt2>
      <a:accent1>
        <a:srgbClr val="D78824"/>
      </a:accent1>
      <a:accent2>
        <a:srgbClr val="004B87"/>
      </a:accent2>
      <a:accent3>
        <a:srgbClr val="00A9E0"/>
      </a:accent3>
      <a:accent4>
        <a:srgbClr val="F2A900"/>
      </a:accent4>
      <a:accent5>
        <a:srgbClr val="B7302C"/>
      </a:accent5>
      <a:accent6>
        <a:srgbClr val="48A23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b="1" dirty="0"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dirty="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mw_public.potx" id="{6373C024-208B-4210-B9D7-DE9E6D46232F}" vid="{0AAF3998-E945-49EA-AE21-DC9C55644A98}"/>
    </a:ext>
  </a:extLst>
</a:theme>
</file>

<file path=ppt/theme/theme2.xml><?xml version="1.0" encoding="utf-8"?>
<a:theme xmlns:a="http://schemas.openxmlformats.org/drawingml/2006/main" name="1_MW_Public_widescreen">
  <a:themeElements>
    <a:clrScheme name="TMW_PPT">
      <a:dk1>
        <a:sysClr val="windowText" lastClr="000000"/>
      </a:dk1>
      <a:lt1>
        <a:sysClr val="window" lastClr="FFFFFF"/>
      </a:lt1>
      <a:dk2>
        <a:srgbClr val="125687"/>
      </a:dk2>
      <a:lt2>
        <a:srgbClr val="EEECE1"/>
      </a:lt2>
      <a:accent1>
        <a:srgbClr val="95B3D7"/>
      </a:accent1>
      <a:accent2>
        <a:srgbClr val="781414"/>
      </a:accent2>
      <a:accent3>
        <a:srgbClr val="697819"/>
      </a:accent3>
      <a:accent4>
        <a:srgbClr val="D27809"/>
      </a:accent4>
      <a:accent5>
        <a:srgbClr val="BFBFBF"/>
      </a:accent5>
      <a:accent6>
        <a:srgbClr val="E5DD9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b="1" dirty="0"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dirty="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MW_Public_widescreen.potx" id="{B6699E88-D2C7-4000-9792-711E85ACF2D0}" vid="{87286DD2-E1A9-4D74-BF9A-4CF3A75F99F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3E32C3022BA344AE607CE1B766CD2B" ma:contentTypeVersion="12" ma:contentTypeDescription="Create a new document." ma:contentTypeScope="" ma:versionID="310e80eb87a9158f808c30fac8a708ed">
  <xsd:schema xmlns:xsd="http://www.w3.org/2001/XMLSchema" xmlns:xs="http://www.w3.org/2001/XMLSchema" xmlns:p="http://schemas.microsoft.com/office/2006/metadata/properties" xmlns:ns2="a70944c9-f5be-4b0f-89c7-00caf47c665c" xmlns:ns3="19f94994-4311-4823-a682-47492cb9e3e3" targetNamespace="http://schemas.microsoft.com/office/2006/metadata/properties" ma:root="true" ma:fieldsID="277299d70f32683baeb476bbf79986eb" ns2:_="" ns3:_="">
    <xsd:import namespace="a70944c9-f5be-4b0f-89c7-00caf47c665c"/>
    <xsd:import namespace="19f94994-4311-4823-a682-47492cb9e3e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0944c9-f5be-4b0f-89c7-00caf47c66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9f94994-4311-4823-a682-47492cb9e3e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3982B3-6A4C-4AF2-AAEE-6B1FB46FFA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0944c9-f5be-4b0f-89c7-00caf47c665c"/>
    <ds:schemaRef ds:uri="19f94994-4311-4823-a682-47492cb9e3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B851B7-D313-4E85-A1E0-5976CFE11EC3}">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9f94994-4311-4823-a682-47492cb9e3e3"/>
    <ds:schemaRef ds:uri="http://purl.org/dc/elements/1.1/"/>
    <ds:schemaRef ds:uri="a70944c9-f5be-4b0f-89c7-00caf47c665c"/>
    <ds:schemaRef ds:uri="http://www.w3.org/XML/1998/namespace"/>
    <ds:schemaRef ds:uri="http://purl.org/dc/dcmitype/"/>
  </ds:schemaRefs>
</ds:datastoreItem>
</file>

<file path=customXml/itemProps3.xml><?xml version="1.0" encoding="utf-8"?>
<ds:datastoreItem xmlns:ds="http://schemas.openxmlformats.org/officeDocument/2006/customXml" ds:itemID="{3B61DF2E-245C-45DF-A9A5-EABECEA429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24064</TotalTime>
  <Words>1487</Words>
  <Application>Microsoft Office PowerPoint</Application>
  <PresentationFormat>Widescreen</PresentationFormat>
  <Paragraphs>687</Paragraphs>
  <Slides>80</Slides>
  <Notes>6</Notes>
  <HiddenSlides>3</HiddenSlides>
  <MMClips>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80</vt:i4>
      </vt:variant>
    </vt:vector>
  </HeadingPairs>
  <TitlesOfParts>
    <vt:vector size="86" baseType="lpstr">
      <vt:lpstr>Arial</vt:lpstr>
      <vt:lpstr>Calibri</vt:lpstr>
      <vt:lpstr>Courier New</vt:lpstr>
      <vt:lpstr>Wingdings</vt:lpstr>
      <vt:lpstr>MW_Public_widescreen</vt:lpstr>
      <vt:lpstr>1_MW_Public_widescreen</vt:lpstr>
      <vt:lpstr>PowerPoint Presentation</vt:lpstr>
      <vt:lpstr>A study of opportunities for AI to assist humans with their design activities</vt:lpstr>
      <vt:lpstr>Motivation—Human centered perspective</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Design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activities</vt:lpstr>
      <vt:lpstr>Agenda</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to help humans design engineered systems</dc:title>
  <dc:subject/>
  <dc:creator>Pieter Mosterman</dc:creator>
  <cp:keywords>Version 21.2</cp:keywords>
  <dc:description/>
  <cp:lastModifiedBy>Pieter Mosterman</cp:lastModifiedBy>
  <cp:revision>572</cp:revision>
  <dcterms:created xsi:type="dcterms:W3CDTF">2021-10-03T00:48:57Z</dcterms:created>
  <dcterms:modified xsi:type="dcterms:W3CDTF">2021-10-23T13:59:08Z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441712758</vt:i4>
  </property>
  <property fmtid="{D5CDD505-2E9C-101B-9397-08002B2CF9AE}" pid="3" name="_NewReviewCycle">
    <vt:lpwstr/>
  </property>
  <property fmtid="{D5CDD505-2E9C-101B-9397-08002B2CF9AE}" pid="4" name="_EmailSubject">
    <vt:lpwstr>Quick PPT question</vt:lpwstr>
  </property>
  <property fmtid="{D5CDD505-2E9C-101B-9397-08002B2CF9AE}" pid="5" name="_AuthorEmail">
    <vt:lpwstr>Julie.Cornell@mathworks.com</vt:lpwstr>
  </property>
  <property fmtid="{D5CDD505-2E9C-101B-9397-08002B2CF9AE}" pid="6" name="_AuthorEmailDisplayName">
    <vt:lpwstr>Julie Cornell</vt:lpwstr>
  </property>
  <property fmtid="{D5CDD505-2E9C-101B-9397-08002B2CF9AE}" pid="7" name="ContentTypeId">
    <vt:lpwstr>0x010100E23E32C3022BA344AE607CE1B766CD2B</vt:lpwstr>
  </property>
  <property fmtid="{D5CDD505-2E9C-101B-9397-08002B2CF9AE}" pid="8" name="Order">
    <vt:r8>47491500</vt:r8>
  </property>
  <property fmtid="{D5CDD505-2E9C-101B-9397-08002B2CF9AE}" pid="9" name="xd_Signature">
    <vt:bool>false</vt:bool>
  </property>
  <property fmtid="{D5CDD505-2E9C-101B-9397-08002B2CF9AE}" pid="10" name="xd_ProgID">
    <vt:lpwstr/>
  </property>
  <property fmtid="{D5CDD505-2E9C-101B-9397-08002B2CF9AE}" pid="11" name="ComplianceAssetId">
    <vt:lpwstr/>
  </property>
  <property fmtid="{D5CDD505-2E9C-101B-9397-08002B2CF9AE}" pid="12" name="TemplateUrl">
    <vt:lpwstr/>
  </property>
</Properties>
</file>